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23"/>
  </p:notesMasterIdLst>
  <p:handoutMasterIdLst>
    <p:handoutMasterId r:id="rId24"/>
  </p:handoutMasterIdLst>
  <p:sldIdLst>
    <p:sldId id="595" r:id="rId2"/>
    <p:sldId id="601" r:id="rId3"/>
    <p:sldId id="605" r:id="rId4"/>
    <p:sldId id="638" r:id="rId5"/>
    <p:sldId id="600" r:id="rId6"/>
    <p:sldId id="603" r:id="rId7"/>
    <p:sldId id="631" r:id="rId8"/>
    <p:sldId id="624" r:id="rId9"/>
    <p:sldId id="623" r:id="rId10"/>
    <p:sldId id="622" r:id="rId11"/>
    <p:sldId id="632" r:id="rId12"/>
    <p:sldId id="625" r:id="rId13"/>
    <p:sldId id="633" r:id="rId14"/>
    <p:sldId id="634" r:id="rId15"/>
    <p:sldId id="628" r:id="rId16"/>
    <p:sldId id="629" r:id="rId17"/>
    <p:sldId id="630" r:id="rId18"/>
    <p:sldId id="637" r:id="rId19"/>
    <p:sldId id="626" r:id="rId20"/>
    <p:sldId id="635" r:id="rId21"/>
    <p:sldId id="636" r:id="rId22"/>
  </p:sldIdLst>
  <p:sldSz cx="9144000" cy="6858000" type="screen4x3"/>
  <p:notesSz cx="7302500" cy="9586913"/>
  <p:custDataLst>
    <p:tags r:id="rId2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1CC"/>
    <a:srgbClr val="A81D5B"/>
    <a:srgbClr val="696969"/>
    <a:srgbClr val="8C0000"/>
    <a:srgbClr val="036300"/>
    <a:srgbClr val="0070C0"/>
    <a:srgbClr val="69F50C"/>
    <a:srgbClr val="FAF137"/>
    <a:srgbClr val="FA6548"/>
    <a:srgbClr val="448C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16" autoAdjust="0"/>
    <p:restoredTop sz="96327" autoAdjust="0"/>
  </p:normalViewPr>
  <p:slideViewPr>
    <p:cSldViewPr snapToObjects="1">
      <p:cViewPr>
        <p:scale>
          <a:sx n="196" d="100"/>
          <a:sy n="196" d="100"/>
        </p:scale>
        <p:origin x="456" y="-1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96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2:45:5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1237 24575,'0'-4'0,"0"-1"0,0 2 0,0-1 0,0 0 0,2 0 0,-1 1 0,2 0 0,0 0 0,-1-2 0,-1 2 0,1-3 0,-1 4 0,1-2 0,-2 1 0,2-1 0,-1 1 0,0-1 0,0 1 0,1-1 0,0 1 0,0-1 0,0-1 0,-1 1 0,0 1 0,0-1 0,-1 1 0,0 0 0,0-1 0,0 2 0,0 0 0,-1 0 0,-1 1 0,-3-1 0,-1 0 0,0 0 0,1 0 0,0 1 0,0-2 0,2 2 0,-1-1 0,2 1 0,-1 0 0,1-1 0,-1 1 0,0-1 0,-1 1 0,-1-1 0,0 0 0,0 0 0,1 0 0,2 0 0,0-1 0,1 0 0,1-1 0,-1-1 0,1 0 0,1 0 0,0 0 0,1 0 0,2 1 0,1-1 0,0 1 0,1 0 0,-2 0 0,1 0 0,-2 0 0,0 0 0,0 0 0,0 1 0,0-1 0,0 1 0,0 0 0,1-1 0,1 0 0,0 0 0,-1 0 0,0 1 0,-1 0 0,2-1 0,-1 1 0,2-2 0,-1 0 0,-2 1 0,-1-1 0,-1 1 0,-1-1 0,0 2 0,-1-2 0,-2 2 0,-1-2 0,-4 0 0,-1 0 0,-1-1 0,-1 0 0,3 0 0,0 2 0,2 0 0,1 1 0,0 1 0,2 0 0,-1 0 0,1 1 0,0-1 0,0 0 0,1-1 0,0 0 0,1-1 0,0 1 0,1-1 0,0 0 0,0-1 0,2 0 0,1 0 0,1 1 0,1-2 0,1 0 0,1-1 0,0 0 0,0 0 0,0-1 0,-1 0 0,1 1 0,-1 0 0,-1 1 0,-1 2 0,-3 1 0,0 0 0,-1 1 0,0 1 0,-3-1 0,-2 1 0,-3-2 0,-1-1 0,0-1 0,0-2 0,1-1 0,0 1 0,-1 1 0,1 1 0,-1 1 0,1-1 0,3 2 0,1 0 0,1 1 0,2 1 0,1-1 0,0-1 0,0-1 0,2-1 0,2 0 0,3 0 0,2 0 0,1-1 0,1-1 0,-1-1 0,0 0 0,0 1 0,-2-1 0,1 1 0,-1 1 0,0-1 0,-1 0 0,0 0 0,-1-1 0,-1 0 0,-1-1 0,0 0 0,-2 2 0,-1 0 0,0 1 0,-1 0 0,-2 0 0,-1-1 0,-2 1 0,-2 0 0,0 1 0,0 0 0,0 0 0,-1-1 0,1 0 0,1 1 0,-1 0 0,3 0 0,-2-1 0,3 3 0,-1-2 0,4 2 0,-1-1 0,1 0 0,0-1 0,0 1 0,0 0 0,0-2 0,0-1 0,0 2 0,0-1 0,0 4 0,0-2 0,0 2 0,0 1 0,0-1 0,0-1 0,0 1 0,0-1 0,-1 0 0,-1-1 0,-1-1 0,0-1 0,0 1 0,0-1 0,-1-2 0,-1 0 0,-1-2 0,0 0 0,1 2 0,1 3 0,0 2 0,-1 2 0,-3 1 0,0 0 0,-1 0 0,0 0 0,5 0 0,-1 0 0,4 0 0,0-1 0,0-1 0,1 0 0,0 0 0,0-1 0,1-1 0,2 0 0,1-1 0,2 0 0,0 0 0,3 0 0,1 0 0,0 0 0,0 0 0,-1 1 0,-1 0 0,0-1 0,-2 1 0,1-1 0,-2 1 0,-1-1 0,-1 2 0,-1 0 0,-1-1 0,-1 2 0,0-2 0,0 1 0,0 0 0,0-2 0,0 3 0,0-3 0,0 2 0,0-1 0,0 0 0,-1-1 0,0 2 0,-1-1 0,1-1 0,-1 1 0,1-1 0,-1 1 0,2-2 0,0 0 0,0 0 0,0 1 0,0 0 0,0 1 0,0-1 0,0 2 0,0 0 0,0 0 0,0 0 0,0-1 0,0 0 0,0-1 0,0 2 0,0 0 0,0 1 0,0 0 0,0 1 0,0-1 0,0 1 0,-1-1 0,0 1 0,1-1 0,-1 2 0,1-2 0,0 0 0,0 1 0,0-1 0,0 0 0,0 0 0,0 0 0,0 1 0,0 0 0,0-1 0,0-1 0,0 1 0,0 0 0,0 1 0,0 0 0,0-1 0,0 1 0,0-1 0,0-1 0,0 0 0,0 1 0,0-1 0,0 1 0,0 0 0,0 1 0,0-1 0,0 1 0,0-1 0,0 1 0,0 0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49.13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29 8,'26'-4,"-4"0,-17 4,3 0,5 0,-3 0,4 0,-6 0,2 0,2 0,-2 0,2 0,-3 0,1 0,1 0,-1 0,1 0,-1 0,0 0,1 0,-1 0,1 0,-1 0,-1 0,2 0,-2 6,-4 4,-1 1,-4 2,0-5,0 3,0 0,2 1,-1-2,1 0,-1 0,0 1,0-1,0 1,-1 0,0-1,0 2,0-1,0-1,0 3,0-5,0 6,0-5,0 2,0-1,0 1,0 0,0 1,0-3,0 3,0 1,0-1,0 0,-1-3,0 3,1-2,-1 1,1 1,-1-4,-1 4,0-3,0 1,-1 3,1-4,0 2,-1 0,2-4,-1 6,2-4,-1 1,1 3,0-4,0 2,0-1,0-1,0 3,0-3,0 2,0 0,0-1,1 1,0-1,1 0,1 0,-1-1,0 1,-11-1,1-6,-7 0,2-7,8 3,-9-2,5 1,-2 1,-2 0,7 1,-7 0,2 0,0 0,0 0,1 0,0 1,-2 1,2 0,1 2,-2-1,0 0,-1-1,2 0,0-1,0-1,0 1,-1-1,1 0,2-9,2-1,1-11,2 2,-1 1,2 2,0 4,2 3,0-2,0 1,0-2,0 2,0-3,0 2,0-4,0-2,0-5,2-6,2-5,0 1,-1 4,0 6,-1 4,1 3,0 1,0-3,2-4,1-4,2 0,-1 2,0 7,-1 4,-1 5,6 3,1 6,4 5,-1 7,-5 3,-2 2,-1 1,-3 0,0 0,-2-1,-1-1,0-2,0-2,0-2,0-2,-1 0,0 0,5-41,-1 14,6-34,-3 26,-1 6,0 4,-1 3,-1 2,-1 1,-1-1,-1 0,-9 0,0 4,-5 2,3 1,2 0,-4-2,2 0,-2-1,3 2,1 0,-2-3,4 0,-2-2,2 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58.3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1,'27'0,"-5"0,-15 0,0 0,5 1,-4 0,6 2,-4-1,-2 0,5 1,-5-1,3-1,0 1,-1-1,1 0,-1-1,0 0,0 0,0-1,1 0,-1-1,0 1,0-1,0 0,0-2,-2-2,-4 25,0-17,-5 21,2-16,-1-4,-11 10,4-10,-7 3,4-8,4 0,-8-1,5 2,-2 0,-1-1,5 2,-5-1,1 1,0-1,1 0,-1 1,1 0,0-1,-2 0,2 1,-1-1,0 1,1-1,1 1,-2-1,1 1,-1 0,1 0,0 1,30-16,-13 10,23-12,-24 14,0 0,6-1,2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12.01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1,'28'0,"-3"0,-13 0,0 0,-1 0,0 0,-2 0,6 0,-5 0,4 0,-5 0,2 0,-1 0,2 0,-2 0,1 0,-2 0,2 0,0 0,-1 0,1 1,-2-1,1 2,0 0,0 1,-1 0,2-3,-5 12,-1-4,-4 7,-2-3,1-4,-1 4,1-2,-1 1,1-1,-1 0,1 1,-1-1,0 0,0 0,0 0,1 1,0 1,-1-1,0 1,1-2,0 1,0 0,-1 0,0 0,0 0,0 0,1-1,-1 0,1 0,0 1,0 0,0-2,0 3,0-4,0 4,0-2,0-1,0 4,0-3,0 2,1-2,0-1,2 2,-1-1,-1-1,2 3,-1-4,1 3,0-1,-1-1,1 3,-1-4,-1 3,0 1,-1-3,0 2,0-1,-1-1,-2 3,0-3,-2 1,3 0,0-1,1 2,1 0,0-1,-13-5,7-1,-13-4,10-2,-1 1,-3 0,5 1,-4 0,0 0,3 0,-4 0,4 0,-1 0,-3 0,3 0,-3 0,3 0,-1 0,0 0,1 0,-1 0,1 0,-1 0,1 0,0 0,0 0,0-2,2-9,3 1,4-7,1 1,0-9,-1-14,-1-7,0-5,0 4,1 10,1 9,0 11,1 7,2 3,1-3,1 0,-2-2,0 2,-1-1,1-4,1-2,0 0,0 4,0 4,7 4,-2 3,7 4,-2 5,1 6,-1 6,-2 0,-2 1,-2-2,-2-1,-2-3,-1-3,-1-1,0-1,-1 2,-1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33.8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0 1,'35'0,"-5"0,-11 0,0 0,1 0,-6 0,4 0,-6 0,3 0,-2 0,-2 0,-3 0,4 0,-4 0,7 0,-6 0,1 0,4 0,-8 0,7 0,-3 0,-1 0,6 0,-5 1,3 0,-4 0,1 0,0 0,4 1,-4-2,2 2,0-1,-2 0,3 0,-4 0,3-1,-3 0,6 1,-5 0,3 1,-4-1,3 0,-3 0,3 0,0 1,-4 0,6 0,-6-2,4 1,-1 0,-2-1,5 0,-6 0,3-1,2 0,-6 0,7-1,-6 1,3 0,1 1,-4 0,5-2,-4 1,2 0,0 0,-2 1,4 0,-5-1,3 0,0-1,-39-1,22 1,-30-2,33 3,-2 0,-10 0,7 0,-8 1,7 0,2 0,-8 0,7 0,-4 0,3 7,1-3,-2 8,5-5,0 1,-3 2,1-5,-3 2,0-6,0 0,-3-1,4 0,-4 1,2 0,1 0,-3 0,5-1,-5 2,3-1,1 0,-3 0,2 0,1 0,-5 2,6-2,-6 0,4 0,0-1,-2 0,4 0,-6 0,5 0,-3 0,1 0,3 0,-5 0,3 0,1 0,-6 0,8 0,-8 0,5-1,-1 0,-1-1,4 2,-6-2,5 1,-3-1,3 2,-1-1,-1 1,1 0,0 0,-1 0,2 0,-3 0,2 0,0 0,-3 0,5 0,-4 0,0 0,4 0,-4 0,43-5,-21 1,37-4,-37 5,6-1,-7 2,6-1,3 0,0 1,1 1,-2-1,0 0,-1 1,-1-1,0 0,1 0,0 1,2-1,-1 1,1 1,-1 0,1 0,-2 0,1 0,0 0,0 0,2 0,-2 0,-1 0,-1 0,-2 0,-2 0,-1 0,2 0,-3 0,3 0,1 2,-2 1,1 0,0 1,-4-1,4 3,-2-2,-2 1,3-1,-2 0,2 0,-1-2,-1 0,1-1,0-1,1 0,-1 0,0 0,0 1,0 0,0 1,1-1,-1 0,0-1,0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45.944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0,'33'0,"-5"0,-18 0,-1 0,2 0,-1 0,2 0,-2 0,1 0,0 0,-1 0,1 0,0 0,-1 0,1 0,0 0,0 0,-1 0,2 0,-3 0,3 0,-2 0,-1 0,2 0,-1 0,0 0,-4 12,-1-6,-5 9,-17-12,12-1,-15-3,13 0,1-1,-9 1,7 0,-4 0,1 1,4 0,-8 0,6 0,-2 0,0 0,2 0,-3 0,2 0,0 0,0 1,-2 0,1 1,0 0,1 0,0 0,0 2,1-1,-2 1,2-2,-1 1,36-1,-16 0,29-2,-30 0,2 0,-1 0,-1 0,5 0,-6 0,4 0,-3 0,3 0,-1 0,-1 0,1 0,0 0,-2 0,4 0,-5 0,4 0,-2 0,1 0,1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2.22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0,'33'0,"-2"0,-13 0,0 0,2 0,-8 0,3 0,-7 0,3 0,3 0,-5 0,4 0,-3 0,0 1,3-1,-4 2,2-1,-1 0,-1 0,3 0,-3 0,2 0,-1 1,0-2,-4 12,-5-4,-1 6,-6-4,0-6,-6 1,1-4,0-1,0 0,2 0,-3 0,2 0,0 0,-2 0,0 0,1 0,1 0,-1 0,2 0,-3 1,3-1,-2 2,2 0,-2 1,1-1,-3 1,2-2,-2 1,2-2,2 0,-4 0,4 0,-1 0,40 0,-20 0,31 0,-31 0,0 0,4 0,-3 0,4 0,-6 0,2 0,-2 0,3 0,-1 0,0 0,2 0,-3 0,2 0,-2 0,-1 0,2 0,-2 0,2 0,-1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9.630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3,'43'0,"-4"0,-10 0,-7 0,-3 0,-6 0,-4 0,4 0,-5 0,5 0,-3 0,-1 0,3 0,-3 0,2-1,1 0,-3 1,4 0,-4 0,0 1,2 4,-7 3,1 2,-5 2,0-3,-5 0,-5-4,-1-1,-3-4,7 0,-4 0,0 0,1 0,-2 0,1 1,0 1,0 0,-1 1,4-1,-4 1,1-1,2 0,-5 2,6-3,-3 1,-1-1,3-1,-5 0,6 0,-3 0,1 0,1 0,-3-1,40-3,-18 1,33-2,-26 4,-1 0,-1 1,-2 0,-2 0,-2 0,3 0,-3 0,3 0,-1 0,0 0,-2 0,2 0,-2 0,3 0,-3 0,2 0,-37-2,17 1,-29-1,29 2,-2 0,1 0,1 0,-6 0,7-1,-4-1,2 0,1 1,-4-1,5 1,-6-1,5 1,-2-1,-1 1,2 0,-1 0,-1 1,5 0,-6 0,3 0,1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2:06.54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11,'38'0,"-6"0,-18 0,1 0,-1 0,0 0,-1 0,-2 0,-2 0,2 0,-2 0,2-2,-1 1,1-2,0 2,0 0,-2 0,2 0,-1 0,1 1,0 0,-2 0,1 2,-5 9,0-3,-4 6,1-4,0-3,1 5,-1-2,1-1,-20-4,10-2,-16-5,16 0,0 0,-6-1,5 1,-5 0,3 2,2 0,-8 0,7 0,-5 0,3 0,1 0,-3 0,4 0,-4 0,4 0,-3 0,1 0,2 0,-3 0,2 0,-1 0,0 0,2 0,-2 4,1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33 458 24575,'-1'-8'0,"-1"2"0,-1 0 0,1 3 0,-1-1 0,0-1 0,0 1 0,0-1 0,0 2 0,1-1 0,-1 0 0,2 0 0,0 1 0,0-1 0,1-1 0,2 1 0,0-2 0,3 1 0,1 0 0,1 1 0,0 0 0,-1 0 0,1-1 0,0-1 0,0 0 0,-1 1 0,-1 1 0,-1 1 0,-1-2 0,-2 1 0,0 0 0,-1 0 0,0 2 0,0-1 0,-2 1 0,-1 1 0,-1-1 0,-3 0 0,0-2 0,0 0 0,-1-1 0,4 2 0,-2-1 0,3 1 0,0-1 0,0 0 0,1 1 0,0 0 0,0 0 0,0 1 0,-1-2 0,1-1 0,0-1 0,1 0 0,1 0 0,0 0 0,0 1 0,0-1 0,2 1 0,1 0 0,2-1 0,1-1 0,-1-1 0,0-1 0,1-2 0,0-1 0,-1 0 0,-1 2 0,-2 1 0,-1 5 0,-1 0 0,0 3 0,-1-1 0,-1 1 0,-3 0 0,-1-1 0,-1-1 0,-1-1 0,0 0 0,2-1 0,1 1 0,2 0 0,1 1 0,1 0 0,0 0 0,1-1 0,0 2 0,1-3 0,0 2 0,2-1 0,0 1 0,-1 0 0,0 1 0,-1-1 0,1 2 0,-1-2 0,1 1 0,0-1 0,1 0 0,0 0 0,1-1 0,-1 1 0,-1 0 0,-1 1 0,1-1 0,-1 1 0,-1 0 0,1 0 0,-1 0 0,0 0 0,0 0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64 446 24575,'-6'-7'0,"-1"2"0,2 0 0,-2 1 0,3 1 0,1 0 0,1 1 0,1-2 0,1 0 0,0-3 0,1-4 0,2-4 0,2-3 0,2-1 0,1 4 0,-2 4 0,-1 6 0,-3 3 0,-1 1 0,0 0 0,-1-1 0,0 1 0,0-2 0,0 0 0,-1-2 0,-1 0 0,-1-1 0,-1 0 0,-1 0 0,-1-1 0,1 1 0,-1 1 0,1-1 0,1 0 0,-1 0 0,0-1 0,0 0 0,0 1 0,2-1 0,1 3 0,0 0 0,2 1 0,0 1 0,2-2 0,1-1 0,3-1 0,3-3 0,2-1 0,0 0 0,-1 2 0,-3 2 0,-1 2 0,-3 0 0,-1 1 0,-1 1 0,-1 0 0,0 0 0,0 0 0,0 1 0,0-1 0,0-1 0,0 0 0,-2-1 0,-3-1 0,-1 0 0,-4 1 0,2 0 0,1-1 0,2 1 0,3 0 0,1 0 0,0 0 0,1 1 0,0-1 0,0 1 0,0 0 0,0 0 0,0 0 0,0 1 0,0 0 0,0 0 0,0 0 0,0 0 0,0-1 0,0 0 0,0 1 0,0-1 0,0 0 0,0 0 0,0 1 0,0 0 0,0 1 0,0-1 0,0 1 0,0-1 0,0 1 0,-1-1 0,1 1 0,-2 0 0,1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0:05.651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2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24575,'7'-1'0,"2"-1"0,-3 0 0,3-1 0,-2 3 0,1-1 0,1 0 0,0 1 0,0 0 0,-3 0 0,0 2 0,-3 1 0,1 3 0,0 0 0,1 1 0,-1 0 0,0-1 0,-1-2 0,0-1 0,0-1 0,-2-1 0,2 0 0,-2-1 0,1 0 0,0 0 0,2 0 0,0 0 0,1 0 0,1-1 0,3-1 0,2-3 0,2-2 0,0-1 0,0 2 0,-2 1 0,-2 2 0,-1 2 0,-3 0 0,-1 1 0,-2 0 0,1 0 0,-1 0 0,0 0 0,1 1 0,-1 1 0,2 3 0,0 0 0,2 0 0,-2-2 0,2-1 0,-3-2 0,0 0 0,2 0 0,0 0 0,1-2 0,3-1 0,2-3 0,0-1 0,0 0 0,-2 2 0,-1 0 0,-1 1 0,-1 2 0,1-1 0,-2 2 0,-1-1 0,-2 2 0,1 0 0,0 0 0,0 0 0,-1 0 0,1 0 0,-1 0 0,1 1 0,1 0 0,0 3 0,-1 0 0,-1 1 0,1-1 0,-2-1 0,1-1 0,0 0 0,0-2 0,0 0 0,0 0 0,1 0 0,0 0 0,2 0 0,0 0 0,1 0 0,1 0 0,-1 0 0,1 0 0,-3 0 0,0 0 0,-2 0 0,0 0 0,0 0 0,0 0 0,0 0 0,0 1 0,-1 1 0,0 0 0,0-1 0,1 0 0,-1 1 0,0-1 0,1 0 0,-1 0 0,1-1 0,-1 0 0,-1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5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24575,'0'7'0,"0"-2"0,0-2 0,0-1 0,0-1 0,-1 1 0,-1 0 0,0 0 0,-1-1 0,0 1 0,2-2 0,0 1 0,0 0 0,1 1 0,0 0 0,0 0 0,0 0 0,0-1 0,0 1 0,0-1 0,0 1 0,0 0 0,0-1 0,0 1 0,0 0 0,1-1 0,-1 0 0,3 0 0,-1-1 0,1 0 0,-1 0 0,0 0 0,0 0 0,1 0 0,-1 0 0,-1 0 0,1 0 0,0 0 0,0 0 0,0 1 0,-1 2 0,1 0 0,0 1 0,-1 0 0,1 0 0,0 2 0,-2-3 0,1 2 0,-1-2 0,1 1 0,0 1 0,0-1 0,-1 1 0,0 0 0,0 0 0,0 1 0,0-1 0,0 1 0,0-3 0,-1 2 0,0-2 0,-2 0 0,-1 0 0,-1-1 0,-1 0 0,-1 0 0,0-1 0,1 0 0,0 0 0,-1 0 0,1 1 0,1-1 0,1 0 0,-2 1 0,3-1 0,-2 1 0,2 0 0,-1-1 0,0 2 0,1-1 0,0 1 0,0 0 0,0-1 0,-1 0 0,0 1 0,1-1 0,1 1 0,2-2 0,0 1 0,0-1 0,0 0 0,1 1 0,1-2 0,2 2 0,-2-1 0,2 1 0,-2-1 0,0 1 0,0-2 0,0 1 0,0-1 0,0 1 0,1-1 0,-1 1 0,1 0 0,0-1 0,0 1 0,-1 0 0,2 0 0,-1-1 0,1 1 0,1 0 0,-1 1 0,1 0 0,-2 0 0,2 0 0,-2-1 0,0 1 0,0 0 0,1 0 0,-2 0 0,1 1 0,0-1 0,0 1 0,0-1 0,0 0 0,0 0 0,-1 0 0,1 0 0,0 1 0,-1 0 0,0 1 0,0-2 0,0 2 0,-2-1 0,1-1 0,0 1 0,-1 0 0,0-1 0,0 1 0,0 0 0,0 1 0,0-1 0,0 2 0,0-2 0,0 1 0,0 0 0,0-1 0,-2 1 0,0 1 0,-2-1 0,-1 1 0,1-1 0,-1-1 0,1 1 0,0-1 0,1-1 0,1 0 0,-1-1 0,2 1 0,0 0 0,2 0 0,1 1 0,-1 0 0,1 0 0,-1-1 0,1 1 0,-1-1 0,2 1 0,-2-2 0,1 2 0,0-2 0,-1 1 0,0 0 0,1 0 0,-1 0 0,0-1 0,0 1 0,-1 0 0,1 0 0,0 0 0,0 0 0,-1 1 0,0-1 0,0 0 0,2 1 0,-2-1 0,1 1 0,-1-1 0,0 0 0,0-1 0,0 1 0,0 0 0,0 0 0,0-1 0,0 1 0,0 0 0,0 0 0,0 0 0,0 0 0,0 0 0,0 0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24575,'-6'1'0,"1"0"0,2 1 0,-1 0 0,1 1 0,0 0 0,1-2 0,-1 1 0,1 0 0,-1 1 0,1 0 0,0-1 0,0 2 0,1-1 0,0 0 0,0 0 0,1 0 0,0 0 0,0 0 0,0-1 0,0 0 0,0 0 0,0 0 0,0-1 0,0 1 0,0 0 0,0-1 0,1 1 0,0 0 0,1-1 0,1 2 0,0 0 0,0 1 0,-1-2 0,1 3 0,-1-1 0,1 1 0,0 1 0,0 1 0,-1 0 0,-1 0 0,0 1 0,-1 0 0,0-1 0,0 0 0,0 0 0,0-2 0,0 1 0,0-2 0,0 0 0,0 0 0,0-1 0,-2 0 0,-1 0 0,-1 0 0,-1-1 0,2 0 0,0 1 0,0 0 0,0 0 0,0 1 0,1 0 0,0 0 0,2-1 0,0 1 0,0-2 0,0 0 0,0-1 0,0 1 0,0 0 0,2 2 0,1 0 0,0 1 0,1-1 0,0-1 0,0 0 0,1 1 0,0 1 0,1-1 0,0 0 0,0 0 0,-1-1 0,1 0 0,-2-1 0,1 1 0,-1 1 0,0-2 0,-1 1 0,0 0 0,-1 1 0,0 0 0,-2 0 0,0 1 0,0 2 0,0 0 0,0 2 0,0 1 0,0 0 0,0-1 0,-2 0 0,-1-2 0,-2-1 0,0-1 0,-1 0 0,0-2 0,-1 0 0,1 1 0,0-1 0,1 1 0,0 1 0,1 0 0,0 0 0,0 0 0,0 2 0,2-4 0,0 2 0,2-3 0,0 0 0,0 1 0,0-1 0,0 1 0,0 0 0,0-1 0,0 1 0,0 1 0,0 1 0,0-2 0,1 2 0,-1-5 0,1 2 0,1-2 0,-1 1 0,1 0 0,-1-1 0,0 0 0,0 1 0,1-1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24575,'12'0'0,"-1"0"0,-3-1 0,0-1 0,-2 1 0,1-1 0,-2 2 0,-1 1 0,-2 2 0,0 2 0,0 0 0,0 1 0,1 0 0,1-1 0,1 0 0,-1 0 0,1-2 0,0 0 0,0-1 0,-1 0 0,1 0 0,-2-2 0,1 1 0,0 0 0,0 0 0,0 0 0,0 0 0,1-1 0,0 0 0,2 0 0,0 0 0,1 0 0,-1 0 0,0 0 0,-1 0 0,0 0 0,0-1 0,0-1 0,0-1 0,1-2 0,0 1 0,0 0 0,-1 0 0,0 0 0,0 1 0,0-1 0,0 0 0,-1 1 0,1 0 0,0 0 0,0 0 0,-1 1 0,0-2 0,0 1 0,1-1 0,0 1 0,0 0 0,0-1 0,-1 1 0,0 1 0,0-1 0,0 2 0,-1-1 0,0 2 0,-1 0 0,0 0 0,-1 0 0,0 0 0,0 0 0,0 0 0,1 0 0,0 0 0,1 0 0,-2 0 0,2 0 0,-2 2 0,3-1 0,-2 1 0,2 0 0,-2-1 0,1 0 0,1 1 0,-1-1 0,2 1 0,-3-1 0,3 3 0,-4-3 0,3 3 0,-2-1 0,1-1 0,0 1 0,0-1 0,-1 0 0,0 0 0,0 0 0,0-2 0,-1 1 0,0-1 0,1 0 0,-1 0 0,0 0 0,0 0 0,0-1 0,2 0 0,0-2 0,2-1 0,-1 1 0,-1-1 0,1 0 0,-1 0 0,1-1 0,0 1 0,-3 2 0,2-1 0,-2 2 0,0-1 0,0 1 0,1 0 0,-2 0 0,1 1 0,-1 0 0,1 0 0,0 0 0,0 0 0,0 0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7:14.08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8:30.882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2:43.357"/>
    </inkml:context>
    <inkml:brush xml:id="br0">
      <inkml:brushProperty name="width" value="0.2" units="cm"/>
      <inkml:brushProperty name="height" value="0.4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4:12.236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4:28.717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09:23:35.586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09:23:35.587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39:56.292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1258,'25'-2,"-5"0,-17 1,6-1,2 1,0 0,1 0,-4 1,4 0,-2 0,2 0,-3 0,2 0,-1 0,1 0,0 0,-2 0,2 0,-2 0,2 0,-1 0,0 0,0 0,1 0,-1 1,0 0,0 0,-1 4,-27-31,13 0,-21-51,24 34,1-24,4 31,1-7,3 7,1 11,-1 10,-3 5,0 1,-1-2,-1 1,0-1,-2 38,1-24,-1 30,4-67,-3 25,3-27,-4 34,0 0,0-15,0 9,-1-12,0 13,1 0,-1-7,1 4,-1-3,0 2,0 3,1-5,-1 4,1-3,0 1,0 0,0-2,-1 5,0-3,-1 2,0-1,1-1,0 1,0-1,1 1,0-1,0 0,0 2,0-2,0 2,0-2,0 1,0 0,0 0,0-1,0 0,0 1,1-2,1 1,-1 1,0-1,-1 1,0-3,0 0,0 1,0 3,0-2,0 0,0-1,0 1,0 2,0-3,0 2,0-1,1-1,0 3,-1-3,0-1,0 4,0-4,0 2,0 1,0-2,0 2,0 1,0-4,1 3,0 1,1-3,-1 4,1-3,-1 0,0 2,-14 2,7 3,-10 3,7 2,2-1,-6 2,3 0,0 0,-2-2,5 0,-6 0,2 0,3 0,-7 0,7 0,-3 0,-1 0,5 0,-7 0,5 0,-1 0,-2 0,1 0,1 0,0 0,1 0,-2-1,0-1,8 17,-1-9,6 11,0-7,-2-6,3 11,-2-7,0 4,-1 0,0-5,0 6,0-2,0-1,0 3,0-5,0 3,0-1,0-1,0 3,0-2,0 2,0 0,0-3,-1 4,0-5,1 3,-1 2,0-3,0 3,0-4,0 3,1-3,-2 5,2-7,-1 7,0-4,1 1,-1 1,-1-3,2 2,-1 1,1-4,0 4,0-1,0 0,0 1,0-1,0-4,0 7,0-4,0 1,0 0,0 0,0-1,0 4,0-6,0 6,0-5,0 1,0 3,0-4,1 4,-1-2,2-2,-1 3,1-1,-1-1,-1 1,1-2,0 1,1 1,-1 0,0 0,0-1,0 0,-1 1,0-2,0 5,0-4,0 3,0-3,0 0,0 2,0-3,0 2,0 0,0-2,0 3,2 2,-1-5,1 4,1-4,7-4,-1-2,6-7,-4-1,-1-4,-2 1,1-4,0-4,-1-4,0-2,0 1,-2 2,-1-2,-1-6,0-9,-1-7,0-3,-1 5,0 7,-1 5,0 2,-1-3,0-3,0-4,0 3,0 4,0 9,-2 7,0 4,-2 1,0 0,0-6,2 2,0-8,2 2,0-2,0 2,0 5,0 5,4-2,-1 3,5-4,0 1,0-2,1 0,0 1,-2 2,-1 1,0 1,2 30,-4-13,3 28,-4-15,0 6,2 4,0-2,-1-3,0-6,-1-5,-1 0,0 0,-1 0,-1 0,0-4,0-3,0-4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36.216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12 6,'27'0,"-3"0,-13 0,-2 0,4 0,-5 0,4 0,-3 0,0 0,4 0,-4 0,2 0,0 0,-2 0,2 0,1 0,-1 0,-1 0,1 0,-1 0,0 0,2 0,-3 0,3 0,-1 0,0 0,1 0,-4 0,5 0,-4 1,1 0,2 1,-4-1,5 0,-3 1,1-1,2 1,-4 0,4-1,-3 1,-1-1,3 0,-4-1,5-1,-2 0,-2 0,3 1,-4 0,4 0,-1 0,-1 0,0 0,1 0,-1 0,1 0,-1-1,-1-2,-35-1,20 0,-27 2,28 2,1 0,27 0,-13 0,22 0,-23 0,0-1,4 1,-4-1,4 0,-2 1,-4 0,8 0,-7 0,5 0,-4 0,1 0,2 0,-3 0,2 0,0 0,-2 0,3 0,-2 0,-1-1,2 0,-1 0,0 5,-6 7,0-1,-6 4,-4-7,-4-3,-1-2,-1-2,2-2,2 2,-4-1,2 0,-1 0,0 0,-1 1,2 0,-1 0,-2-1,3 1,-4-1,4 1,0 0,-3 0,4 0,-4 0,4 0,0 0,-4 0,2 0,0 0,-1 0,2 0,1 0,-3 0,2 0,0 0,-3 0,6 0,-7 0,3 0,0 0,-1 0,2 0,0 0,-3 0,5 0,-3 0,-2 0,4 0,-4 0,2 0,2 0,-6 0,6 0,-3 0,1 1,3-1,-6 1,6-1,-6 0,6 0,-6 0,6 0,-3 1,0 0,0 1,1-2,-1 1,2-1,-3 0,2 0,-1 0,1 0,-1 0,1 0,-3 0,4 0,-2 0,-1 0,4 0,-4 0,3 0,-2 0,1 0,0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62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7620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052" y="381000"/>
            <a:ext cx="84059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4972050"/>
          </a:xfrm>
        </p:spPr>
        <p:txBody>
          <a:bodyPr/>
          <a:lstStyle>
            <a:lvl1pPr>
              <a:spcBef>
                <a:spcPts val="1200"/>
              </a:spcBef>
              <a:defRPr>
                <a:latin typeface="Calibri" pitchFamily="34" charset="0"/>
              </a:defRPr>
            </a:lvl1pPr>
            <a:lvl2pPr>
              <a:spcAft>
                <a:spcPts val="600"/>
              </a:spcAft>
              <a:buClrTx/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381000"/>
            <a:ext cx="8329038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88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158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SzPct val="60000"/>
        <a:buFont typeface="Wingdings 2" pitchFamily="18" charset="2"/>
        <a:buChar char="¢"/>
        <a:defRPr sz="20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Tx/>
        <a:buSzPct val="110000"/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800" i="1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21" Type="http://schemas.openxmlformats.org/officeDocument/2006/relationships/image" Target="../media/image24.png"/><Relationship Id="rId34" Type="http://schemas.openxmlformats.org/officeDocument/2006/relationships/customXml" Target="../ink/ink24.xml"/><Relationship Id="rId7" Type="http://schemas.openxmlformats.org/officeDocument/2006/relationships/image" Target="../media/image17.png"/><Relationship Id="rId12" Type="http://schemas.openxmlformats.org/officeDocument/2006/relationships/customXml" Target="../ink/ink13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9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37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10" Type="http://schemas.openxmlformats.org/officeDocument/2006/relationships/customXml" Target="../ink/ink12.xml"/><Relationship Id="rId19" Type="http://schemas.openxmlformats.org/officeDocument/2006/relationships/image" Target="../media/image23.png"/><Relationship Id="rId31" Type="http://schemas.openxmlformats.org/officeDocument/2006/relationships/image" Target="../media/image29.png"/><Relationship Id="rId4" Type="http://schemas.openxmlformats.org/officeDocument/2006/relationships/customXml" Target="../ink/ink9.xml"/><Relationship Id="rId9" Type="http://schemas.openxmlformats.org/officeDocument/2006/relationships/image" Target="../media/image18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7.png"/><Relationship Id="rId30" Type="http://schemas.openxmlformats.org/officeDocument/2006/relationships/customXml" Target="../ink/ink22.xml"/><Relationship Id="rId35" Type="http://schemas.openxmlformats.org/officeDocument/2006/relationships/image" Target="../media/image31.png"/><Relationship Id="rId8" Type="http://schemas.openxmlformats.org/officeDocument/2006/relationships/customXml" Target="../ink/ink11.xml"/><Relationship Id="rId3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indent="0"/>
            <a:r>
              <a:rPr lang="en-US" dirty="0"/>
              <a:t>Image Quilting for Texture Synthesis</a:t>
            </a:r>
            <a:br>
              <a:rPr lang="en-US" dirty="0"/>
            </a:br>
            <a:r>
              <a:rPr lang="en-US" sz="2400" i="1" dirty="0"/>
              <a:t>GROUP 24</a:t>
            </a:r>
            <a:br>
              <a:rPr lang="en-US" dirty="0"/>
            </a:br>
            <a:r>
              <a:rPr lang="en-US" sz="2000" b="0" dirty="0"/>
              <a:t>Christof </a:t>
            </a:r>
            <a:r>
              <a:rPr lang="en-US" sz="2000" b="0" dirty="0" err="1"/>
              <a:t>Leutenegger</a:t>
            </a:r>
            <a:br>
              <a:rPr lang="en-US" sz="2000" b="0" dirty="0"/>
            </a:br>
            <a:r>
              <a:rPr lang="en-US" sz="2000" b="0" dirty="0"/>
              <a:t>Lukas </a:t>
            </a:r>
            <a:r>
              <a:rPr lang="en-US" sz="2000" b="0" dirty="0" err="1"/>
              <a:t>Nüesch</a:t>
            </a:r>
            <a:br>
              <a:rPr lang="en-US" sz="2000" b="0" dirty="0"/>
            </a:br>
            <a:r>
              <a:rPr lang="en-US" sz="2000" b="0" dirty="0"/>
              <a:t>Marco </a:t>
            </a:r>
            <a:r>
              <a:rPr lang="en-US" sz="2000" b="0" dirty="0" err="1"/>
              <a:t>Heiniger</a:t>
            </a:r>
            <a:br>
              <a:rPr lang="en-US" sz="2000" b="0" dirty="0"/>
            </a:br>
            <a:r>
              <a:rPr lang="en-US" sz="2000" b="0" dirty="0"/>
              <a:t>Piero </a:t>
            </a:r>
            <a:r>
              <a:rPr lang="en-US" sz="2000" b="0" dirty="0" err="1"/>
              <a:t>Neri</a:t>
            </a:r>
            <a:br>
              <a:rPr lang="en-US" sz="2000" b="0" dirty="0"/>
            </a:br>
            <a:endParaRPr lang="en-US" sz="2000" b="0" dirty="0"/>
          </a:p>
        </p:txBody>
      </p:sp>
      <p:pic>
        <p:nvPicPr>
          <p:cNvPr id="4098" name="Picture 2" descr="T:\work\ETH corporate design\eth_logo_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65" y="5537277"/>
            <a:ext cx="2209800" cy="5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67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5A85CAF2-8059-216E-B5FF-B7429495CC27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CB897F1E-30FF-F6CB-7F1B-7D29967FD0F1}"/>
              </a:ext>
            </a:extLst>
          </p:cNvPr>
          <p:cNvCxnSpPr>
            <a:cxnSpLocks/>
          </p:cNvCxnSpPr>
          <p:nvPr/>
        </p:nvCxnSpPr>
        <p:spPr bwMode="auto">
          <a:xfrm>
            <a:off x="4953000" y="4486044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D3D9DD34-57ED-0977-26D8-C8A53643F677}"/>
              </a:ext>
            </a:extLst>
          </p:cNvPr>
          <p:cNvCxnSpPr>
            <a:cxnSpLocks/>
          </p:cNvCxnSpPr>
          <p:nvPr/>
        </p:nvCxnSpPr>
        <p:spPr bwMode="auto">
          <a:xfrm>
            <a:off x="3638396" y="4482616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3AE82FC7-A5AD-AA1C-298C-44138D9D8C9B}"/>
              </a:ext>
            </a:extLst>
          </p:cNvPr>
          <p:cNvSpPr/>
          <p:nvPr/>
        </p:nvSpPr>
        <p:spPr>
          <a:xfrm>
            <a:off x="3595824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8" name="Geschweifte Klammer rechts 137">
            <a:extLst>
              <a:ext uri="{FF2B5EF4-FFF2-40B4-BE49-F238E27FC236}">
                <a16:creationId xmlns:a16="http://schemas.microsoft.com/office/drawing/2014/main" id="{5FD966AA-6500-959D-2A1B-9406CD294F98}"/>
              </a:ext>
            </a:extLst>
          </p:cNvPr>
          <p:cNvSpPr/>
          <p:nvPr/>
        </p:nvSpPr>
        <p:spPr bwMode="auto">
          <a:xfrm rot="16200000" flipH="1">
            <a:off x="4968209" y="4527247"/>
            <a:ext cx="233883" cy="274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D98C9073-A775-2350-0332-90961425F188}"/>
              </a:ext>
            </a:extLst>
          </p:cNvPr>
          <p:cNvCxnSpPr>
            <a:cxnSpLocks/>
          </p:cNvCxnSpPr>
          <p:nvPr/>
        </p:nvCxnSpPr>
        <p:spPr bwMode="auto">
          <a:xfrm>
            <a:off x="5075659" y="4781589"/>
            <a:ext cx="824415" cy="19745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1EC95BEA-D594-1F82-2D13-E299216D541B}"/>
              </a:ext>
            </a:extLst>
          </p:cNvPr>
          <p:cNvSpPr txBox="1"/>
          <p:nvPr/>
        </p:nvSpPr>
        <p:spPr bwMode="auto">
          <a:xfrm>
            <a:off x="5829301" y="4880317"/>
            <a:ext cx="1263574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Vector with </a:t>
            </a:r>
          </a:p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16 u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int16_t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C3E287-D277-D7FA-63BF-F8F585E1E9CF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85A67E5B-9EBE-9790-6C34-36EBFB1777B1}"/>
              </a:ext>
            </a:extLst>
          </p:cNvPr>
          <p:cNvSpPr/>
          <p:nvPr/>
        </p:nvSpPr>
        <p:spPr>
          <a:xfrm>
            <a:off x="4417434" y="4893349"/>
            <a:ext cx="381000" cy="400011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/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40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E8F57317-4548-72F0-3205-B8A470AF17C2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 bwMode="auto">
          <a:xfrm rot="10800000" flipV="1">
            <a:off x="5257576" y="2736403"/>
            <a:ext cx="1094990" cy="1653440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1D12FAF1-F50D-682B-220B-55AE3A76F979}"/>
              </a:ext>
            </a:extLst>
          </p:cNvPr>
          <p:cNvCxnSpPr>
            <a:stCxn id="68" idx="3"/>
          </p:cNvCxnSpPr>
          <p:nvPr/>
        </p:nvCxnSpPr>
        <p:spPr bwMode="auto">
          <a:xfrm flipH="1">
            <a:off x="3987761" y="2295838"/>
            <a:ext cx="45528" cy="2094005"/>
          </a:xfrm>
          <a:prstGeom prst="curvedConnector4">
            <a:avLst>
              <a:gd name="adj1" fmla="val -1652891"/>
              <a:gd name="adj2" fmla="val 55149"/>
            </a:avLst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13D0D7BB-DD02-8148-2239-E6C5428A52EE}"/>
              </a:ext>
            </a:extLst>
          </p:cNvPr>
          <p:cNvCxnSpPr>
            <a:stCxn id="13" idx="1"/>
          </p:cNvCxnSpPr>
          <p:nvPr/>
        </p:nvCxnSpPr>
        <p:spPr bwMode="auto">
          <a:xfrm rot="10800000">
            <a:off x="1143000" y="2619390"/>
            <a:ext cx="1576924" cy="2426368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13727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F040A77-8CFA-0E32-398E-B5E0559E2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0400" y="2134800"/>
            <a:ext cx="5943600" cy="4206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Roofline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/>
              <a:t>Memory bound now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BA87521-8B40-567C-8C2D-F58F0A0BDDC9}"/>
              </a:ext>
            </a:extLst>
          </p:cNvPr>
          <p:cNvCxnSpPr>
            <a:cxnSpLocks/>
          </p:cNvCxnSpPr>
          <p:nvPr/>
        </p:nvCxnSpPr>
        <p:spPr bwMode="auto">
          <a:xfrm flipV="1">
            <a:off x="4050506" y="2479793"/>
            <a:ext cx="3107532" cy="2381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AB7BAF9D-5F8C-61AA-34F1-C8063B62F014}"/>
              </a:ext>
            </a:extLst>
          </p:cNvPr>
          <p:cNvCxnSpPr>
            <a:cxnSpLocks/>
          </p:cNvCxnSpPr>
          <p:nvPr/>
        </p:nvCxnSpPr>
        <p:spPr bwMode="auto">
          <a:xfrm flipV="1">
            <a:off x="1452293" y="2479793"/>
            <a:ext cx="2598213" cy="1719025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58079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speedup</a:t>
            </a:r>
            <a:r>
              <a:rPr lang="en-US" dirty="0"/>
              <a:t> 1/3</a:t>
            </a:r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43C6CF3-85DD-F6A7-94FD-20D34D979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43" y="1299490"/>
            <a:ext cx="7239000" cy="51775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BC904F1-C44E-5A01-CB02-DDC5D085C084}"/>
              </a:ext>
            </a:extLst>
          </p:cNvPr>
          <p:cNvSpPr txBox="1"/>
          <p:nvPr/>
        </p:nvSpPr>
        <p:spPr bwMode="auto">
          <a:xfrm>
            <a:off x="5791200" y="18288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617E0F-DB5D-8DEB-69B1-EC0646AC7522}"/>
              </a:ext>
            </a:extLst>
          </p:cNvPr>
          <p:cNvSpPr txBox="1"/>
          <p:nvPr/>
        </p:nvSpPr>
        <p:spPr bwMode="auto">
          <a:xfrm>
            <a:off x="5794513" y="50292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1F43CB0-DFD1-A543-4B71-8499EF4B36E7}"/>
              </a:ext>
            </a:extLst>
          </p:cNvPr>
          <p:cNvSpPr txBox="1"/>
          <p:nvPr/>
        </p:nvSpPr>
        <p:spPr bwMode="auto">
          <a:xfrm>
            <a:off x="5791200" y="5599211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</p:spTree>
    <p:extLst>
      <p:ext uri="{BB962C8B-B14F-4D97-AF65-F5344CB8AC3E}">
        <p14:creationId xmlns:p14="http://schemas.microsoft.com/office/powerpoint/2010/main" val="1970634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speedup</a:t>
            </a:r>
            <a:r>
              <a:rPr lang="en-US" dirty="0"/>
              <a:t> 2/3</a:t>
            </a:r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826F405D-E6EC-E6E2-E457-D98E225EB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9600" cy="51779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1921547-EFB4-6B24-9470-2B2BB1E2294B}"/>
              </a:ext>
            </a:extLst>
          </p:cNvPr>
          <p:cNvSpPr txBox="1"/>
          <p:nvPr/>
        </p:nvSpPr>
        <p:spPr bwMode="auto">
          <a:xfrm>
            <a:off x="4724400" y="19812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EE3463-5828-3C94-BE71-07E6F2AFC6B9}"/>
              </a:ext>
            </a:extLst>
          </p:cNvPr>
          <p:cNvSpPr txBox="1"/>
          <p:nvPr/>
        </p:nvSpPr>
        <p:spPr bwMode="auto">
          <a:xfrm>
            <a:off x="4724400" y="5250623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9BA0321-A385-B5E8-E8DC-FB09879DD35B}"/>
              </a:ext>
            </a:extLst>
          </p:cNvPr>
          <p:cNvSpPr txBox="1"/>
          <p:nvPr/>
        </p:nvSpPr>
        <p:spPr bwMode="auto">
          <a:xfrm>
            <a:off x="4747591" y="5668785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</p:spTree>
    <p:extLst>
      <p:ext uri="{BB962C8B-B14F-4D97-AF65-F5344CB8AC3E}">
        <p14:creationId xmlns:p14="http://schemas.microsoft.com/office/powerpoint/2010/main" val="3462382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speedup</a:t>
            </a:r>
            <a:r>
              <a:rPr lang="en-US" dirty="0"/>
              <a:t> 3/3</a:t>
            </a:r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093270A2-E950-771E-92D1-3BAC84C66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D574B9-6678-E4D2-F550-19846E751598}"/>
              </a:ext>
            </a:extLst>
          </p:cNvPr>
          <p:cNvSpPr txBox="1"/>
          <p:nvPr/>
        </p:nvSpPr>
        <p:spPr bwMode="auto">
          <a:xfrm>
            <a:off x="5791200" y="20574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8394C41-266C-975F-5FB0-199C9DAA343F}"/>
              </a:ext>
            </a:extLst>
          </p:cNvPr>
          <p:cNvSpPr txBox="1"/>
          <p:nvPr/>
        </p:nvSpPr>
        <p:spPr bwMode="auto">
          <a:xfrm>
            <a:off x="5794513" y="50292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D554805-EDD7-58F2-2385-F3BC407A0BFF}"/>
              </a:ext>
            </a:extLst>
          </p:cNvPr>
          <p:cNvSpPr txBox="1"/>
          <p:nvPr/>
        </p:nvSpPr>
        <p:spPr bwMode="auto">
          <a:xfrm>
            <a:off x="5791200" y="5599211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</p:spTree>
    <p:extLst>
      <p:ext uri="{BB962C8B-B14F-4D97-AF65-F5344CB8AC3E}">
        <p14:creationId xmlns:p14="http://schemas.microsoft.com/office/powerpoint/2010/main" val="2081227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performance</a:t>
            </a:r>
            <a:r>
              <a:rPr lang="en-US" dirty="0"/>
              <a:t> 1/3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23E231A5-6196-0D97-3E06-407086125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9EE61E1-7956-0FC4-A059-BB5672F5544A}"/>
              </a:ext>
            </a:extLst>
          </p:cNvPr>
          <p:cNvSpPr txBox="1"/>
          <p:nvPr/>
        </p:nvSpPr>
        <p:spPr bwMode="auto">
          <a:xfrm>
            <a:off x="5791200" y="1597223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01B7672-CBA4-8947-5B00-3F55E91DC162}"/>
              </a:ext>
            </a:extLst>
          </p:cNvPr>
          <p:cNvSpPr txBox="1"/>
          <p:nvPr/>
        </p:nvSpPr>
        <p:spPr bwMode="auto">
          <a:xfrm>
            <a:off x="5791200" y="49530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</p:spTree>
    <p:extLst>
      <p:ext uri="{BB962C8B-B14F-4D97-AF65-F5344CB8AC3E}">
        <p14:creationId xmlns:p14="http://schemas.microsoft.com/office/powerpoint/2010/main" val="1257842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performance</a:t>
            </a:r>
            <a:r>
              <a:rPr lang="en-US" dirty="0"/>
              <a:t> 2/3</a:t>
            </a:r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1CA1E14-67A0-9B92-4AE5-17C74CAB2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96C0E3A-95CF-B9B3-9D57-95B069D6E396}"/>
              </a:ext>
            </a:extLst>
          </p:cNvPr>
          <p:cNvSpPr txBox="1"/>
          <p:nvPr/>
        </p:nvSpPr>
        <p:spPr bwMode="auto">
          <a:xfrm>
            <a:off x="5791200" y="21336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108D980-231F-C61A-8C28-50F4443E43B2}"/>
              </a:ext>
            </a:extLst>
          </p:cNvPr>
          <p:cNvSpPr txBox="1"/>
          <p:nvPr/>
        </p:nvSpPr>
        <p:spPr bwMode="auto">
          <a:xfrm>
            <a:off x="5791200" y="53340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</p:spTree>
    <p:extLst>
      <p:ext uri="{BB962C8B-B14F-4D97-AF65-F5344CB8AC3E}">
        <p14:creationId xmlns:p14="http://schemas.microsoft.com/office/powerpoint/2010/main" val="1486074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performance</a:t>
            </a:r>
            <a:r>
              <a:rPr lang="en-US" dirty="0"/>
              <a:t> 3/3</a:t>
            </a:r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37A3699-988D-118E-84B7-5B9E4A84B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213C87D-2152-F2E5-C856-EB526E3B1A5E}"/>
              </a:ext>
            </a:extLst>
          </p:cNvPr>
          <p:cNvSpPr txBox="1"/>
          <p:nvPr/>
        </p:nvSpPr>
        <p:spPr bwMode="auto">
          <a:xfrm>
            <a:off x="5791200" y="22860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918BEA5-3F70-F1E4-A23A-F4C1E838BD62}"/>
              </a:ext>
            </a:extLst>
          </p:cNvPr>
          <p:cNvSpPr txBox="1"/>
          <p:nvPr/>
        </p:nvSpPr>
        <p:spPr bwMode="auto">
          <a:xfrm>
            <a:off x="5791200" y="5079723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</p:spTree>
    <p:extLst>
      <p:ext uri="{BB962C8B-B14F-4D97-AF65-F5344CB8AC3E}">
        <p14:creationId xmlns:p14="http://schemas.microsoft.com/office/powerpoint/2010/main" val="504076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009" y="2667000"/>
            <a:ext cx="8405982" cy="1371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A81D5B"/>
                </a:solidFill>
              </a:rPr>
              <a:t>The presentation ends here</a:t>
            </a:r>
            <a:br>
              <a:rPr lang="en-US" dirty="0"/>
            </a:br>
            <a:r>
              <a:rPr lang="en-US" dirty="0"/>
              <a:t>Backup slides…</a:t>
            </a:r>
          </a:p>
        </p:txBody>
      </p:sp>
    </p:spTree>
    <p:extLst>
      <p:ext uri="{BB962C8B-B14F-4D97-AF65-F5344CB8AC3E}">
        <p14:creationId xmlns:p14="http://schemas.microsoft.com/office/powerpoint/2010/main" val="117535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runtime</a:t>
            </a:r>
            <a:r>
              <a:rPr lang="en-US" dirty="0"/>
              <a:t> 1/3</a:t>
            </a:r>
          </a:p>
        </p:txBody>
      </p:sp>
      <p:pic>
        <p:nvPicPr>
          <p:cNvPr id="5" name="Grafik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E44ACA58-A8B1-D96B-1018-EC1C77940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4E224A3-D12D-B936-8DED-001D1771B74C}"/>
              </a:ext>
            </a:extLst>
          </p:cNvPr>
          <p:cNvSpPr txBox="1"/>
          <p:nvPr/>
        </p:nvSpPr>
        <p:spPr bwMode="auto">
          <a:xfrm>
            <a:off x="5791200" y="3734111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BCA9B39-F0D3-1329-786C-44EAB5D3C16E}"/>
              </a:ext>
            </a:extLst>
          </p:cNvPr>
          <p:cNvSpPr txBox="1"/>
          <p:nvPr/>
        </p:nvSpPr>
        <p:spPr bwMode="auto">
          <a:xfrm>
            <a:off x="5791200" y="282665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9D7A6F4-A1F6-A27E-3A8D-D5E03C802D89}"/>
              </a:ext>
            </a:extLst>
          </p:cNvPr>
          <p:cNvSpPr txBox="1"/>
          <p:nvPr/>
        </p:nvSpPr>
        <p:spPr bwMode="auto">
          <a:xfrm>
            <a:off x="6705600" y="1909237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46BE363-6A26-CDC7-5C6D-3029012A226A}"/>
              </a:ext>
            </a:extLst>
          </p:cNvPr>
          <p:cNvSpPr txBox="1"/>
          <p:nvPr/>
        </p:nvSpPr>
        <p:spPr bwMode="auto">
          <a:xfrm>
            <a:off x="4191000" y="1898590"/>
            <a:ext cx="177779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D01CC"/>
                </a:solidFill>
                <a:latin typeface="+mn-lt"/>
              </a:rPr>
              <a:t>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865055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recap: Base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3362326"/>
          </a:xfrm>
        </p:spPr>
        <p:txBody>
          <a:bodyPr/>
          <a:lstStyle/>
          <a:p>
            <a:r>
              <a:rPr lang="en-US" sz="1600" dirty="0"/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3 cases for calculation of overlap in phase 1: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2185EF-7F43-2C12-1FB0-6F7534D64E29}"/>
              </a:ext>
            </a:extLst>
          </p:cNvPr>
          <p:cNvSpPr/>
          <p:nvPr/>
        </p:nvSpPr>
        <p:spPr>
          <a:xfrm>
            <a:off x="1371601" y="1771339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956E009-88AC-4206-8ECF-B232FFD83099}"/>
              </a:ext>
            </a:extLst>
          </p:cNvPr>
          <p:cNvSpPr/>
          <p:nvPr/>
        </p:nvSpPr>
        <p:spPr>
          <a:xfrm>
            <a:off x="1371600" y="1771339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F84A96-F090-A010-C646-889799ED77FB}"/>
              </a:ext>
            </a:extLst>
          </p:cNvPr>
          <p:cNvSpPr/>
          <p:nvPr/>
        </p:nvSpPr>
        <p:spPr>
          <a:xfrm>
            <a:off x="1676400" y="1771339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B523135-CFBE-E121-D561-3C408B8CCC57}"/>
              </a:ext>
            </a:extLst>
          </p:cNvPr>
          <p:cNvSpPr txBox="1"/>
          <p:nvPr/>
        </p:nvSpPr>
        <p:spPr bwMode="auto">
          <a:xfrm>
            <a:off x="1219200" y="1362075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1604F49-E917-177A-667C-B461D91E7074}"/>
              </a:ext>
            </a:extLst>
          </p:cNvPr>
          <p:cNvSpPr/>
          <p:nvPr/>
        </p:nvSpPr>
        <p:spPr>
          <a:xfrm>
            <a:off x="5887214" y="1780708"/>
            <a:ext cx="896400" cy="89566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30C864-A3F0-4714-D0EB-90470CBBDACF}"/>
              </a:ext>
            </a:extLst>
          </p:cNvPr>
          <p:cNvSpPr/>
          <p:nvPr/>
        </p:nvSpPr>
        <p:spPr>
          <a:xfrm>
            <a:off x="5887214" y="1780708"/>
            <a:ext cx="457200" cy="4572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AD80231-49D1-13DC-72E2-DE58A0776017}"/>
              </a:ext>
            </a:extLst>
          </p:cNvPr>
          <p:cNvSpPr txBox="1"/>
          <p:nvPr/>
        </p:nvSpPr>
        <p:spPr bwMode="auto">
          <a:xfrm>
            <a:off x="5734814" y="1371444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01FA978-1D66-2870-3954-86F6ED746281}"/>
              </a:ext>
            </a:extLst>
          </p:cNvPr>
          <p:cNvSpPr/>
          <p:nvPr/>
        </p:nvSpPr>
        <p:spPr>
          <a:xfrm>
            <a:off x="6056414" y="1780708"/>
            <a:ext cx="288000" cy="4572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E5D9A58-4437-1892-A54C-89CF9BB05F90}"/>
              </a:ext>
            </a:extLst>
          </p:cNvPr>
          <p:cNvSpPr/>
          <p:nvPr/>
        </p:nvSpPr>
        <p:spPr>
          <a:xfrm>
            <a:off x="5922812" y="1775857"/>
            <a:ext cx="457200" cy="457200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067F83B-5567-0D40-CCC9-5F38A52B9BDD}"/>
              </a:ext>
            </a:extLst>
          </p:cNvPr>
          <p:cNvSpPr/>
          <p:nvPr/>
        </p:nvSpPr>
        <p:spPr>
          <a:xfrm>
            <a:off x="6092012" y="1775857"/>
            <a:ext cx="288000" cy="457200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898FE62-658F-6FB8-C2EA-D041B3A3957D}"/>
              </a:ext>
            </a:extLst>
          </p:cNvPr>
          <p:cNvSpPr/>
          <p:nvPr/>
        </p:nvSpPr>
        <p:spPr>
          <a:xfrm>
            <a:off x="5958410" y="1775857"/>
            <a:ext cx="457200" cy="457200"/>
          </a:xfrm>
          <a:prstGeom prst="rect">
            <a:avLst/>
          </a:prstGeom>
          <a:noFill/>
          <a:ln w="158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CBCFDC9-DBEA-A46C-20E6-32445F34469D}"/>
              </a:ext>
            </a:extLst>
          </p:cNvPr>
          <p:cNvSpPr/>
          <p:nvPr/>
        </p:nvSpPr>
        <p:spPr>
          <a:xfrm>
            <a:off x="6127610" y="1775857"/>
            <a:ext cx="288000" cy="457200"/>
          </a:xfrm>
          <a:prstGeom prst="rect">
            <a:avLst/>
          </a:prstGeom>
          <a:noFill/>
          <a:ln w="158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A12B27F-C7DF-F3B5-3B6B-4F20044B8850}"/>
              </a:ext>
            </a:extLst>
          </p:cNvPr>
          <p:cNvSpPr txBox="1"/>
          <p:nvPr/>
        </p:nvSpPr>
        <p:spPr bwMode="auto">
          <a:xfrm>
            <a:off x="6419540" y="1782716"/>
            <a:ext cx="33054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…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FF5DDCE-0F93-EA3E-C063-781F05C3581A}"/>
              </a:ext>
            </a:extLst>
          </p:cNvPr>
          <p:cNvSpPr txBox="1"/>
          <p:nvPr/>
        </p:nvSpPr>
        <p:spPr bwMode="auto">
          <a:xfrm rot="5400000">
            <a:off x="5908943" y="2233901"/>
            <a:ext cx="33054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…</a:t>
            </a:r>
          </a:p>
        </p:txBody>
      </p:sp>
      <p:cxnSp>
        <p:nvCxnSpPr>
          <p:cNvPr id="39" name="Gekrümmte Verbindung 38">
            <a:extLst>
              <a:ext uri="{FF2B5EF4-FFF2-40B4-BE49-F238E27FC236}">
                <a16:creationId xmlns:a16="http://schemas.microsoft.com/office/drawing/2014/main" id="{55E73B96-EBEB-212F-2EDF-35479D228816}"/>
              </a:ext>
            </a:extLst>
          </p:cNvPr>
          <p:cNvCxnSpPr>
            <a:cxnSpLocks/>
          </p:cNvCxnSpPr>
          <p:nvPr/>
        </p:nvCxnSpPr>
        <p:spPr bwMode="auto">
          <a:xfrm flipV="1">
            <a:off x="2215366" y="1539477"/>
            <a:ext cx="3423521" cy="440529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5E1A39B3-646D-5106-5E01-C9BB47E7E7B0}"/>
              </a:ext>
            </a:extLst>
          </p:cNvPr>
          <p:cNvSpPr txBox="1"/>
          <p:nvPr/>
        </p:nvSpPr>
        <p:spPr bwMode="auto">
          <a:xfrm rot="21368221">
            <a:off x="3434442" y="1164576"/>
            <a:ext cx="2134026" cy="461665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Phase 1: Choose block </a:t>
            </a:r>
          </a:p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                with best SSD overlap</a:t>
            </a:r>
          </a:p>
        </p:txBody>
      </p:sp>
      <p:cxnSp>
        <p:nvCxnSpPr>
          <p:cNvPr id="46" name="Gekrümmte Verbindung 45">
            <a:extLst>
              <a:ext uri="{FF2B5EF4-FFF2-40B4-BE49-F238E27FC236}">
                <a16:creationId xmlns:a16="http://schemas.microsoft.com/office/drawing/2014/main" id="{BDBF8FB2-ECAC-5271-82A6-A0F9AF16F7CD}"/>
              </a:ext>
            </a:extLst>
          </p:cNvPr>
          <p:cNvCxnSpPr>
            <a:cxnSpLocks/>
          </p:cNvCxnSpPr>
          <p:nvPr/>
        </p:nvCxnSpPr>
        <p:spPr bwMode="auto">
          <a:xfrm>
            <a:off x="1745414" y="2130408"/>
            <a:ext cx="3938967" cy="1420665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7183E932-140C-5CA5-9F48-F4457CAACBA8}"/>
              </a:ext>
            </a:extLst>
          </p:cNvPr>
          <p:cNvSpPr txBox="1"/>
          <p:nvPr/>
        </p:nvSpPr>
        <p:spPr bwMode="auto">
          <a:xfrm rot="536535">
            <a:off x="3712591" y="2817020"/>
            <a:ext cx="2134026" cy="461665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Phase 2: Perform optimal cut</a:t>
            </a:r>
          </a:p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                on overlap region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630470A-EBEA-D403-454E-AE5CF832278C}"/>
              </a:ext>
            </a:extLst>
          </p:cNvPr>
          <p:cNvSpPr/>
          <p:nvPr/>
        </p:nvSpPr>
        <p:spPr>
          <a:xfrm>
            <a:off x="5887214" y="3287841"/>
            <a:ext cx="1007999" cy="100684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DA454C9-E581-2E5A-574C-7725DA32D266}"/>
              </a:ext>
            </a:extLst>
          </p:cNvPr>
          <p:cNvSpPr/>
          <p:nvPr/>
        </p:nvSpPr>
        <p:spPr>
          <a:xfrm>
            <a:off x="5887213" y="3287840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DA1025EF-3D49-4EE0-B5B7-3E1008A34044}"/>
              </a:ext>
            </a:extLst>
          </p:cNvPr>
          <p:cNvSpPr/>
          <p:nvPr/>
        </p:nvSpPr>
        <p:spPr>
          <a:xfrm>
            <a:off x="6192013" y="3287840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6DEFE36-B985-84D1-7252-10DA1495E066}"/>
              </a:ext>
            </a:extLst>
          </p:cNvPr>
          <p:cNvSpPr txBox="1"/>
          <p:nvPr/>
        </p:nvSpPr>
        <p:spPr bwMode="auto">
          <a:xfrm>
            <a:off x="5734813" y="287857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ADDDC1EF-FEE4-9E50-6B20-8ED54E5ECD4F}"/>
                  </a:ext>
                </a:extLst>
              </p14:cNvPr>
              <p14:cNvContentPartPr/>
              <p14:nvPr/>
            </p14:nvContentPartPr>
            <p14:xfrm>
              <a:off x="6227381" y="3291073"/>
              <a:ext cx="66600" cy="44532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ADDDC1EF-FEE4-9E50-6B20-8ED54E5ECD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8381" y="3282073"/>
                <a:ext cx="84240" cy="46296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Rechteck 56">
            <a:extLst>
              <a:ext uri="{FF2B5EF4-FFF2-40B4-BE49-F238E27FC236}">
                <a16:creationId xmlns:a16="http://schemas.microsoft.com/office/drawing/2014/main" id="{5EFDC7E4-429F-3DD4-A1DE-19ED65676538}"/>
              </a:ext>
            </a:extLst>
          </p:cNvPr>
          <p:cNvSpPr/>
          <p:nvPr/>
        </p:nvSpPr>
        <p:spPr>
          <a:xfrm>
            <a:off x="872002" y="496500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4268102E-D650-8802-390C-EB1A2EB33F77}"/>
              </a:ext>
            </a:extLst>
          </p:cNvPr>
          <p:cNvSpPr/>
          <p:nvPr/>
        </p:nvSpPr>
        <p:spPr>
          <a:xfrm>
            <a:off x="872001" y="496500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82CD7680-2451-A929-5C79-69FD4140AC1B}"/>
              </a:ext>
            </a:extLst>
          </p:cNvPr>
          <p:cNvSpPr/>
          <p:nvPr/>
        </p:nvSpPr>
        <p:spPr>
          <a:xfrm>
            <a:off x="1176801" y="4965001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2E09C30F-C050-6061-6411-E48477DE042A}"/>
              </a:ext>
            </a:extLst>
          </p:cNvPr>
          <p:cNvSpPr txBox="1"/>
          <p:nvPr/>
        </p:nvSpPr>
        <p:spPr bwMode="auto">
          <a:xfrm>
            <a:off x="707704" y="4585997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208C6F7F-4BD7-3DA3-9A1F-D6B998B6DE49}"/>
              </a:ext>
            </a:extLst>
          </p:cNvPr>
          <p:cNvSpPr/>
          <p:nvPr/>
        </p:nvSpPr>
        <p:spPr>
          <a:xfrm>
            <a:off x="2278985" y="4963024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FB95AAA-04C5-B91C-76CE-AB2DF1D10A29}"/>
              </a:ext>
            </a:extLst>
          </p:cNvPr>
          <p:cNvSpPr/>
          <p:nvPr/>
        </p:nvSpPr>
        <p:spPr>
          <a:xfrm>
            <a:off x="2278984" y="4963024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EC3424-2B50-D022-68FB-FB2043981994}"/>
              </a:ext>
            </a:extLst>
          </p:cNvPr>
          <p:cNvSpPr txBox="1"/>
          <p:nvPr/>
        </p:nvSpPr>
        <p:spPr bwMode="auto">
          <a:xfrm>
            <a:off x="2114687" y="4584020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618FFE2-C5F4-A3D2-89DB-911FB0879A91}"/>
              </a:ext>
            </a:extLst>
          </p:cNvPr>
          <p:cNvSpPr txBox="1"/>
          <p:nvPr/>
        </p:nvSpPr>
        <p:spPr bwMode="auto">
          <a:xfrm>
            <a:off x="3502229" y="45864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4C0F2112-50AB-D494-6921-6F1062EB3092}"/>
              </a:ext>
            </a:extLst>
          </p:cNvPr>
          <p:cNvSpPr/>
          <p:nvPr/>
        </p:nvSpPr>
        <p:spPr>
          <a:xfrm>
            <a:off x="2583783" y="4963024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F9FEE7C9-54DD-3776-9040-4CAF0F7AB8AC}"/>
              </a:ext>
            </a:extLst>
          </p:cNvPr>
          <p:cNvSpPr/>
          <p:nvPr/>
        </p:nvSpPr>
        <p:spPr>
          <a:xfrm>
            <a:off x="2278983" y="5264134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ECDBE90-B01B-96A0-DD19-66CB34D4B097}"/>
              </a:ext>
            </a:extLst>
          </p:cNvPr>
          <p:cNvSpPr/>
          <p:nvPr/>
        </p:nvSpPr>
        <p:spPr>
          <a:xfrm>
            <a:off x="2900480" y="4963024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00CC87B-36A7-223D-F73B-03C8F68BC05B}"/>
              </a:ext>
            </a:extLst>
          </p:cNvPr>
          <p:cNvSpPr/>
          <p:nvPr/>
        </p:nvSpPr>
        <p:spPr>
          <a:xfrm>
            <a:off x="3685968" y="495757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A5665DD-2510-2C8B-1AB8-6613768E1155}"/>
              </a:ext>
            </a:extLst>
          </p:cNvPr>
          <p:cNvSpPr/>
          <p:nvPr/>
        </p:nvSpPr>
        <p:spPr>
          <a:xfrm>
            <a:off x="3685967" y="495757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B96119D3-83CB-DE8A-1549-20820FA860B4}"/>
              </a:ext>
            </a:extLst>
          </p:cNvPr>
          <p:cNvSpPr/>
          <p:nvPr/>
        </p:nvSpPr>
        <p:spPr>
          <a:xfrm>
            <a:off x="3990766" y="495757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9EA41EA7-6B29-772E-8DC3-B2319A69D2FB}"/>
              </a:ext>
            </a:extLst>
          </p:cNvPr>
          <p:cNvSpPr/>
          <p:nvPr/>
        </p:nvSpPr>
        <p:spPr>
          <a:xfrm>
            <a:off x="3685966" y="525868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982BCD3C-B204-342F-925D-3E5EC9222D09}"/>
              </a:ext>
            </a:extLst>
          </p:cNvPr>
          <p:cNvSpPr/>
          <p:nvPr/>
        </p:nvSpPr>
        <p:spPr>
          <a:xfrm>
            <a:off x="4307463" y="4957571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2BE89F36-30F1-CFF3-68A1-DAFD429AA0A0}"/>
              </a:ext>
            </a:extLst>
          </p:cNvPr>
          <p:cNvSpPr/>
          <p:nvPr/>
        </p:nvSpPr>
        <p:spPr>
          <a:xfrm>
            <a:off x="3984457" y="5258681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0" name="Freihand 79">
                <a:extLst>
                  <a:ext uri="{FF2B5EF4-FFF2-40B4-BE49-F238E27FC236}">
                    <a16:creationId xmlns:a16="http://schemas.microsoft.com/office/drawing/2014/main" id="{B7C47DB1-F4A0-BD06-5E3C-7B03E12648AA}"/>
                  </a:ext>
                </a:extLst>
              </p14:cNvPr>
              <p14:cNvContentPartPr/>
              <p14:nvPr/>
            </p14:nvContentPartPr>
            <p14:xfrm>
              <a:off x="1247645" y="5090541"/>
              <a:ext cx="20160" cy="207720"/>
            </p14:xfrm>
          </p:contentPart>
        </mc:Choice>
        <mc:Fallback xmlns="">
          <p:pic>
            <p:nvPicPr>
              <p:cNvPr id="80" name="Freihand 79">
                <a:extLst>
                  <a:ext uri="{FF2B5EF4-FFF2-40B4-BE49-F238E27FC236}">
                    <a16:creationId xmlns:a16="http://schemas.microsoft.com/office/drawing/2014/main" id="{B7C47DB1-F4A0-BD06-5E3C-7B03E12648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4005" y="4982541"/>
                <a:ext cx="127800" cy="423360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Textfeld 80">
            <a:extLst>
              <a:ext uri="{FF2B5EF4-FFF2-40B4-BE49-F238E27FC236}">
                <a16:creationId xmlns:a16="http://schemas.microsoft.com/office/drawing/2014/main" id="{F0D1EC05-6BC9-760F-D958-37C98DB25001}"/>
              </a:ext>
            </a:extLst>
          </p:cNvPr>
          <p:cNvSpPr txBox="1"/>
          <p:nvPr/>
        </p:nvSpPr>
        <p:spPr bwMode="auto">
          <a:xfrm>
            <a:off x="764797" y="6016091"/>
            <a:ext cx="824008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5DE889B3-2E72-2713-66BE-CEE689CEEA14}"/>
                  </a:ext>
                </a:extLst>
              </p14:cNvPr>
              <p14:cNvContentPartPr/>
              <p14:nvPr/>
            </p14:nvContentPartPr>
            <p14:xfrm>
              <a:off x="2329065" y="5340235"/>
              <a:ext cx="366480" cy="792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5DE889B3-2E72-2713-66BE-CEE689CEEA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3425" y="526859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Textfeld 83">
            <a:extLst>
              <a:ext uri="{FF2B5EF4-FFF2-40B4-BE49-F238E27FC236}">
                <a16:creationId xmlns:a16="http://schemas.microsoft.com/office/drawing/2014/main" id="{7AE53F3B-B7E4-6696-711B-C5A0DAB9C050}"/>
              </a:ext>
            </a:extLst>
          </p:cNvPr>
          <p:cNvSpPr txBox="1"/>
          <p:nvPr/>
        </p:nvSpPr>
        <p:spPr bwMode="auto">
          <a:xfrm>
            <a:off x="2171779" y="6016091"/>
            <a:ext cx="824008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5" name="Freihand 84">
                <a:extLst>
                  <a:ext uri="{FF2B5EF4-FFF2-40B4-BE49-F238E27FC236}">
                    <a16:creationId xmlns:a16="http://schemas.microsoft.com/office/drawing/2014/main" id="{C223E7A7-0B05-3350-A710-F55AB2594F3F}"/>
                  </a:ext>
                </a:extLst>
              </p14:cNvPr>
              <p14:cNvContentPartPr/>
              <p14:nvPr/>
            </p14:nvContentPartPr>
            <p14:xfrm>
              <a:off x="4055153" y="5383421"/>
              <a:ext cx="20160" cy="207720"/>
            </p14:xfrm>
          </p:contentPart>
        </mc:Choice>
        <mc:Fallback xmlns="">
          <p:pic>
            <p:nvPicPr>
              <p:cNvPr id="85" name="Freihand 84">
                <a:extLst>
                  <a:ext uri="{FF2B5EF4-FFF2-40B4-BE49-F238E27FC236}">
                    <a16:creationId xmlns:a16="http://schemas.microsoft.com/office/drawing/2014/main" id="{C223E7A7-0B05-3350-A710-F55AB2594F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1513" y="5275421"/>
                <a:ext cx="127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6" name="Freihand 85">
                <a:extLst>
                  <a:ext uri="{FF2B5EF4-FFF2-40B4-BE49-F238E27FC236}">
                    <a16:creationId xmlns:a16="http://schemas.microsoft.com/office/drawing/2014/main" id="{1A38AB31-D8A3-7E51-86EF-A76B3728828C}"/>
                  </a:ext>
                </a:extLst>
              </p14:cNvPr>
              <p14:cNvContentPartPr/>
              <p14:nvPr/>
            </p14:nvContentPartPr>
            <p14:xfrm>
              <a:off x="4044616" y="5340235"/>
              <a:ext cx="366480" cy="7920"/>
            </p14:xfrm>
          </p:contentPart>
        </mc:Choice>
        <mc:Fallback xmlns="">
          <p:pic>
            <p:nvPicPr>
              <p:cNvPr id="86" name="Freihand 85">
                <a:extLst>
                  <a:ext uri="{FF2B5EF4-FFF2-40B4-BE49-F238E27FC236}">
                    <a16:creationId xmlns:a16="http://schemas.microsoft.com/office/drawing/2014/main" id="{1A38AB31-D8A3-7E51-86EF-A76B372882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08976" y="526859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Textfeld 86">
            <a:extLst>
              <a:ext uri="{FF2B5EF4-FFF2-40B4-BE49-F238E27FC236}">
                <a16:creationId xmlns:a16="http://schemas.microsoft.com/office/drawing/2014/main" id="{DB057AED-64A2-07D2-E1CB-43BFC9BAB626}"/>
              </a:ext>
            </a:extLst>
          </p:cNvPr>
          <p:cNvSpPr txBox="1"/>
          <p:nvPr/>
        </p:nvSpPr>
        <p:spPr bwMode="auto">
          <a:xfrm>
            <a:off x="3572453" y="6023798"/>
            <a:ext cx="1609147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 </a:t>
            </a:r>
            <a:r>
              <a:rPr lang="en-US" sz="1200" dirty="0">
                <a:latin typeface="+mn-lt"/>
              </a:rPr>
              <a:t>+ </a:t>
            </a:r>
            <a:r>
              <a:rPr lang="en-US" sz="1200" dirty="0">
                <a:solidFill>
                  <a:srgbClr val="FFE097"/>
                </a:solidFill>
                <a:latin typeface="+mn-lt"/>
              </a:rPr>
              <a:t>SSD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 </a:t>
            </a:r>
            <a:r>
              <a:rPr lang="en-US" sz="1200" dirty="0">
                <a:latin typeface="+mn-lt"/>
              </a:rPr>
              <a:t>- </a:t>
            </a:r>
            <a:r>
              <a:rPr lang="en-US" sz="1200" dirty="0">
                <a:solidFill>
                  <a:srgbClr val="C0CD7F"/>
                </a:solidFill>
                <a:latin typeface="+mn-lt"/>
              </a:rPr>
              <a:t>SSD</a:t>
            </a:r>
          </a:p>
        </p:txBody>
      </p:sp>
    </p:spTree>
    <p:extLst>
      <p:ext uri="{BB962C8B-B14F-4D97-AF65-F5344CB8AC3E}">
        <p14:creationId xmlns:p14="http://schemas.microsoft.com/office/powerpoint/2010/main" val="3245224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runtime</a:t>
            </a:r>
            <a:r>
              <a:rPr lang="en-US" dirty="0"/>
              <a:t> 2/3</a:t>
            </a:r>
          </a:p>
        </p:txBody>
      </p:sp>
      <p:pic>
        <p:nvPicPr>
          <p:cNvPr id="4" name="Grafik 3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7BE6334-5FF5-A300-EAF6-AC99C3236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7C51041-742F-CA0F-33D2-3D1CDCF5BA51}"/>
              </a:ext>
            </a:extLst>
          </p:cNvPr>
          <p:cNvSpPr txBox="1"/>
          <p:nvPr/>
        </p:nvSpPr>
        <p:spPr bwMode="auto">
          <a:xfrm>
            <a:off x="5791200" y="4507588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14E958A-2227-3CE9-B1A1-C21AC8C8F15B}"/>
              </a:ext>
            </a:extLst>
          </p:cNvPr>
          <p:cNvSpPr txBox="1"/>
          <p:nvPr/>
        </p:nvSpPr>
        <p:spPr bwMode="auto">
          <a:xfrm>
            <a:off x="5791200" y="2882996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8D67079-8543-B760-0F33-41CE54EC88D6}"/>
              </a:ext>
            </a:extLst>
          </p:cNvPr>
          <p:cNvSpPr txBox="1"/>
          <p:nvPr/>
        </p:nvSpPr>
        <p:spPr bwMode="auto">
          <a:xfrm>
            <a:off x="5791200" y="2236904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E81080-05BE-883E-410E-D2DA17641BFA}"/>
              </a:ext>
            </a:extLst>
          </p:cNvPr>
          <p:cNvSpPr txBox="1"/>
          <p:nvPr/>
        </p:nvSpPr>
        <p:spPr bwMode="auto">
          <a:xfrm>
            <a:off x="5546133" y="1850827"/>
            <a:ext cx="177779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D01CC"/>
                </a:solidFill>
                <a:latin typeface="+mn-lt"/>
              </a:rPr>
              <a:t>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799152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runtime</a:t>
            </a:r>
            <a:r>
              <a:rPr lang="en-US" dirty="0"/>
              <a:t> 3/3</a:t>
            </a:r>
          </a:p>
        </p:txBody>
      </p:sp>
      <p:pic>
        <p:nvPicPr>
          <p:cNvPr id="4" name="Grafik 3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71B3B7FC-3F87-3A7F-056C-89647FDE4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396B551-C2D9-3FB6-FBA2-E51BD2FDA51E}"/>
              </a:ext>
            </a:extLst>
          </p:cNvPr>
          <p:cNvSpPr txBox="1"/>
          <p:nvPr/>
        </p:nvSpPr>
        <p:spPr bwMode="auto">
          <a:xfrm>
            <a:off x="5791200" y="4028282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6A978F-9414-21DF-6D97-D78C91DC41C1}"/>
              </a:ext>
            </a:extLst>
          </p:cNvPr>
          <p:cNvSpPr txBox="1"/>
          <p:nvPr/>
        </p:nvSpPr>
        <p:spPr bwMode="auto">
          <a:xfrm>
            <a:off x="5791200" y="282665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3D2A81-98EF-61C0-7B3B-64BCA41680D7}"/>
              </a:ext>
            </a:extLst>
          </p:cNvPr>
          <p:cNvSpPr txBox="1"/>
          <p:nvPr/>
        </p:nvSpPr>
        <p:spPr bwMode="auto">
          <a:xfrm>
            <a:off x="6705600" y="1909237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1716720-0F6C-6911-6094-0D7910E9F809}"/>
              </a:ext>
            </a:extLst>
          </p:cNvPr>
          <p:cNvSpPr txBox="1"/>
          <p:nvPr/>
        </p:nvSpPr>
        <p:spPr bwMode="auto">
          <a:xfrm>
            <a:off x="4191000" y="1898590"/>
            <a:ext cx="177779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D01CC"/>
                </a:solidFill>
                <a:latin typeface="+mn-lt"/>
              </a:rPr>
              <a:t>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07388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35B094BC-B129-E72B-B923-B8F3D9CF9FAD}"/>
              </a:ext>
            </a:extLst>
          </p:cNvPr>
          <p:cNvCxnSpPr>
            <a:cxnSpLocks/>
          </p:cNvCxnSpPr>
          <p:nvPr/>
        </p:nvCxnSpPr>
        <p:spPr bwMode="auto">
          <a:xfrm flipH="1">
            <a:off x="5191477" y="4531148"/>
            <a:ext cx="533" cy="653109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5110C058-7D50-F91E-C899-3B558957820C}"/>
              </a:ext>
            </a:extLst>
          </p:cNvPr>
          <p:cNvCxnSpPr>
            <a:cxnSpLocks/>
          </p:cNvCxnSpPr>
          <p:nvPr/>
        </p:nvCxnSpPr>
        <p:spPr bwMode="auto">
          <a:xfrm flipH="1">
            <a:off x="4990562" y="4531148"/>
            <a:ext cx="533" cy="653109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9A8D14A-DB17-8041-202A-5701DA6A7459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 bwMode="auto">
          <a:xfrm>
            <a:off x="1376294" y="5531982"/>
            <a:ext cx="32040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6400421B-CAD8-650E-20D6-606E6DF7DEE7}"/>
              </a:ext>
            </a:extLst>
          </p:cNvPr>
          <p:cNvCxnSpPr>
            <a:cxnSpLocks/>
          </p:cNvCxnSpPr>
          <p:nvPr/>
        </p:nvCxnSpPr>
        <p:spPr bwMode="auto">
          <a:xfrm>
            <a:off x="1376294" y="5345528"/>
            <a:ext cx="32040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A78EBD3-7EB2-3643-0990-00C475D8CD80}"/>
              </a:ext>
            </a:extLst>
          </p:cNvPr>
          <p:cNvCxnSpPr>
            <a:cxnSpLocks/>
          </p:cNvCxnSpPr>
          <p:nvPr/>
        </p:nvCxnSpPr>
        <p:spPr bwMode="auto">
          <a:xfrm>
            <a:off x="1376294" y="5162127"/>
            <a:ext cx="32040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D0F965BC-06E2-21A3-F39E-EA342A4715BB}"/>
              </a:ext>
            </a:extLst>
          </p:cNvPr>
          <p:cNvCxnSpPr>
            <a:cxnSpLocks/>
          </p:cNvCxnSpPr>
          <p:nvPr/>
        </p:nvCxnSpPr>
        <p:spPr bwMode="auto">
          <a:xfrm>
            <a:off x="1376294" y="4977046"/>
            <a:ext cx="32040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B96E428-FC86-8729-A3CC-4D92C15CCDC2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 bwMode="auto">
          <a:xfrm>
            <a:off x="1376827" y="4793147"/>
            <a:ext cx="32040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Simple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4"/>
            <a:ext cx="7896225" cy="4886325"/>
          </a:xfrm>
        </p:spPr>
        <p:txBody>
          <a:bodyPr/>
          <a:lstStyle/>
          <a:p>
            <a:r>
              <a:rPr lang="en-US" sz="1600" dirty="0"/>
              <a:t>Removed unnecessary function calls (e.g., pow() )</a:t>
            </a:r>
          </a:p>
          <a:p>
            <a:r>
              <a:rPr lang="en-US" sz="1600" dirty="0"/>
              <a:t>The </a:t>
            </a:r>
            <a:r>
              <a:rPr lang="en-US" sz="1600" dirty="0">
                <a:solidFill>
                  <a:srgbClr val="C0CD7F"/>
                </a:solidFill>
              </a:rPr>
              <a:t>green</a:t>
            </a:r>
            <a:r>
              <a:rPr lang="en-US" sz="1600" dirty="0"/>
              <a:t> square is computed only once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Iterate once over the error matrix for each block</a:t>
            </a:r>
          </a:p>
          <a:p>
            <a:r>
              <a:rPr lang="en-US" sz="1600" dirty="0"/>
              <a:t>Generated ILP when calculating SSD for an overlap: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0B15708-0216-8190-8B02-BA7B0898923B}"/>
              </a:ext>
            </a:extLst>
          </p:cNvPr>
          <p:cNvSpPr txBox="1"/>
          <p:nvPr/>
        </p:nvSpPr>
        <p:spPr bwMode="auto">
          <a:xfrm>
            <a:off x="5846564" y="1621888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678E575-EB81-86D5-CB4F-93CBE02745B6}"/>
              </a:ext>
            </a:extLst>
          </p:cNvPr>
          <p:cNvSpPr/>
          <p:nvPr/>
        </p:nvSpPr>
        <p:spPr>
          <a:xfrm>
            <a:off x="6030303" y="1992983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79E9B1-BFE9-398E-51D8-BC63525CB989}"/>
              </a:ext>
            </a:extLst>
          </p:cNvPr>
          <p:cNvSpPr/>
          <p:nvPr/>
        </p:nvSpPr>
        <p:spPr>
          <a:xfrm>
            <a:off x="6030302" y="1992983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DA876-4D8F-04DB-C326-4CEA12BCC8E8}"/>
              </a:ext>
            </a:extLst>
          </p:cNvPr>
          <p:cNvSpPr/>
          <p:nvPr/>
        </p:nvSpPr>
        <p:spPr>
          <a:xfrm>
            <a:off x="6335101" y="1992983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B71FA7A-A6BE-883A-A0B6-4874771F06CB}"/>
              </a:ext>
            </a:extLst>
          </p:cNvPr>
          <p:cNvSpPr/>
          <p:nvPr/>
        </p:nvSpPr>
        <p:spPr>
          <a:xfrm>
            <a:off x="6030301" y="2294093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ECC61B1-5AE0-59FA-41C3-F71AC215DF62}"/>
              </a:ext>
            </a:extLst>
          </p:cNvPr>
          <p:cNvSpPr/>
          <p:nvPr/>
        </p:nvSpPr>
        <p:spPr>
          <a:xfrm>
            <a:off x="6651798" y="1992983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46C523-1C51-DCB2-C4C1-DC3D9F8A703F}"/>
              </a:ext>
            </a:extLst>
          </p:cNvPr>
          <p:cNvSpPr/>
          <p:nvPr/>
        </p:nvSpPr>
        <p:spPr>
          <a:xfrm>
            <a:off x="6328792" y="2294093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F01565C7-9ED5-6DD8-F5A6-3A18AF66047B}"/>
                  </a:ext>
                </a:extLst>
              </p14:cNvPr>
              <p14:cNvContentPartPr/>
              <p14:nvPr/>
            </p14:nvContentPartPr>
            <p14:xfrm>
              <a:off x="6399488" y="2418833"/>
              <a:ext cx="20160" cy="20772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F01565C7-9ED5-6DD8-F5A6-3A18AF6604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5488" y="2310833"/>
                <a:ext cx="127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0C1238A2-7F20-8A6F-2AE2-521E81FFF39E}"/>
                  </a:ext>
                </a:extLst>
              </p14:cNvPr>
              <p14:cNvContentPartPr/>
              <p14:nvPr/>
            </p14:nvContentPartPr>
            <p14:xfrm>
              <a:off x="6388951" y="2375647"/>
              <a:ext cx="366480" cy="792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0C1238A2-7F20-8A6F-2AE2-521E81FFF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2951" y="2303647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hteck 12">
            <a:extLst>
              <a:ext uri="{FF2B5EF4-FFF2-40B4-BE49-F238E27FC236}">
                <a16:creationId xmlns:a16="http://schemas.microsoft.com/office/drawing/2014/main" id="{1202C6CD-4E42-301C-B198-701E43E3B342}"/>
              </a:ext>
            </a:extLst>
          </p:cNvPr>
          <p:cNvSpPr/>
          <p:nvPr/>
        </p:nvSpPr>
        <p:spPr>
          <a:xfrm>
            <a:off x="1219200" y="4648199"/>
            <a:ext cx="685800" cy="1044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B2B19315-8B5B-4B68-9FEB-35C6469847C2}"/>
              </a:ext>
            </a:extLst>
          </p:cNvPr>
          <p:cNvSpPr/>
          <p:nvPr/>
        </p:nvSpPr>
        <p:spPr bwMode="auto">
          <a:xfrm rot="5400000" flipH="1">
            <a:off x="1441401" y="4076993"/>
            <a:ext cx="241398" cy="685800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414B059-3F5C-0D2D-DBBF-BE0DBE77ED03}"/>
              </a:ext>
            </a:extLst>
          </p:cNvPr>
          <p:cNvSpPr txBox="1"/>
          <p:nvPr/>
        </p:nvSpPr>
        <p:spPr bwMode="auto">
          <a:xfrm>
            <a:off x="1219200" y="4046639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overlap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7EAFFC-8B03-3EE9-A216-F2BBE4B50177}"/>
              </a:ext>
            </a:extLst>
          </p:cNvPr>
          <p:cNvSpPr/>
          <p:nvPr/>
        </p:nvSpPr>
        <p:spPr>
          <a:xfrm>
            <a:off x="1295400" y="4750284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6BE627-55B9-2BBA-442F-D23A955EAA29}"/>
              </a:ext>
            </a:extLst>
          </p:cNvPr>
          <p:cNvSpPr/>
          <p:nvPr/>
        </p:nvSpPr>
        <p:spPr>
          <a:xfrm>
            <a:off x="1496316" y="4750284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E77D18-369B-89A2-7F3B-EFCC84D3A2AC}"/>
              </a:ext>
            </a:extLst>
          </p:cNvPr>
          <p:cNvSpPr/>
          <p:nvPr/>
        </p:nvSpPr>
        <p:spPr>
          <a:xfrm>
            <a:off x="1697232" y="4750284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E12DBB-54FD-FFE5-3326-F76B3732B132}"/>
              </a:ext>
            </a:extLst>
          </p:cNvPr>
          <p:cNvSpPr/>
          <p:nvPr/>
        </p:nvSpPr>
        <p:spPr>
          <a:xfrm>
            <a:off x="1295400" y="4933312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127C5F-D37F-4B30-B2F9-B0FA29DA0CC0}"/>
              </a:ext>
            </a:extLst>
          </p:cNvPr>
          <p:cNvSpPr/>
          <p:nvPr/>
        </p:nvSpPr>
        <p:spPr>
          <a:xfrm>
            <a:off x="1496316" y="4933312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9DBDE8-5015-78B8-DCE9-779A659D4BDA}"/>
              </a:ext>
            </a:extLst>
          </p:cNvPr>
          <p:cNvSpPr/>
          <p:nvPr/>
        </p:nvSpPr>
        <p:spPr>
          <a:xfrm>
            <a:off x="1697232" y="4933312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274AFF7-4528-A5C7-0A5B-946ECD4DD53E}"/>
              </a:ext>
            </a:extLst>
          </p:cNvPr>
          <p:cNvSpPr/>
          <p:nvPr/>
        </p:nvSpPr>
        <p:spPr>
          <a:xfrm>
            <a:off x="1295400" y="5123063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BC99877-ABFC-3778-C491-B5EE98D3D6B7}"/>
              </a:ext>
            </a:extLst>
          </p:cNvPr>
          <p:cNvSpPr/>
          <p:nvPr/>
        </p:nvSpPr>
        <p:spPr>
          <a:xfrm>
            <a:off x="1496316" y="5123063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42DCBF-9DBF-D24E-FAE6-6F3FC5C5AE06}"/>
              </a:ext>
            </a:extLst>
          </p:cNvPr>
          <p:cNvSpPr/>
          <p:nvPr/>
        </p:nvSpPr>
        <p:spPr>
          <a:xfrm>
            <a:off x="1697232" y="5123063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8922871-156F-44DC-5C8A-C017A928695F}"/>
              </a:ext>
            </a:extLst>
          </p:cNvPr>
          <p:cNvSpPr/>
          <p:nvPr/>
        </p:nvSpPr>
        <p:spPr>
          <a:xfrm>
            <a:off x="1295400" y="5306091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374C457-1101-BF06-30EB-80017875E68F}"/>
              </a:ext>
            </a:extLst>
          </p:cNvPr>
          <p:cNvSpPr/>
          <p:nvPr/>
        </p:nvSpPr>
        <p:spPr>
          <a:xfrm>
            <a:off x="1496316" y="5306091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DB76D7-EBCA-3056-BF3A-FB5614676249}"/>
              </a:ext>
            </a:extLst>
          </p:cNvPr>
          <p:cNvSpPr/>
          <p:nvPr/>
        </p:nvSpPr>
        <p:spPr>
          <a:xfrm>
            <a:off x="1697232" y="5306091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24C3D6-356B-F4C1-C621-1C2DC5B595A0}"/>
              </a:ext>
            </a:extLst>
          </p:cNvPr>
          <p:cNvSpPr/>
          <p:nvPr/>
        </p:nvSpPr>
        <p:spPr>
          <a:xfrm>
            <a:off x="1294867" y="5489119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70FCF1-A013-CD5B-0D0F-ADD3D6C883A9}"/>
              </a:ext>
            </a:extLst>
          </p:cNvPr>
          <p:cNvSpPr/>
          <p:nvPr/>
        </p:nvSpPr>
        <p:spPr>
          <a:xfrm>
            <a:off x="1495783" y="5489119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7DADAE8-270A-CEC2-5A46-7C6F11E86E36}"/>
              </a:ext>
            </a:extLst>
          </p:cNvPr>
          <p:cNvSpPr/>
          <p:nvPr/>
        </p:nvSpPr>
        <p:spPr>
          <a:xfrm>
            <a:off x="1696699" y="5489119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0FACC6C-4A18-DACA-F728-96542D89ECEA}"/>
              </a:ext>
            </a:extLst>
          </p:cNvPr>
          <p:cNvCxnSpPr>
            <a:cxnSpLocks/>
            <a:stCxn id="20" idx="3"/>
            <a:endCxn id="21" idx="0"/>
          </p:cNvCxnSpPr>
          <p:nvPr/>
        </p:nvCxnSpPr>
        <p:spPr bwMode="auto">
          <a:xfrm flipH="1">
            <a:off x="1336114" y="4823456"/>
            <a:ext cx="373043" cy="10985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48B62E5C-ADB8-77AC-A271-79274F8038D9}"/>
              </a:ext>
            </a:extLst>
          </p:cNvPr>
          <p:cNvCxnSpPr>
            <a:cxnSpLocks/>
          </p:cNvCxnSpPr>
          <p:nvPr/>
        </p:nvCxnSpPr>
        <p:spPr bwMode="auto">
          <a:xfrm flipH="1">
            <a:off x="1335581" y="5007355"/>
            <a:ext cx="373043" cy="10985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ABDF986-92B8-587C-BE07-9B985E7DCBC4}"/>
              </a:ext>
            </a:extLst>
          </p:cNvPr>
          <p:cNvCxnSpPr>
            <a:cxnSpLocks/>
          </p:cNvCxnSpPr>
          <p:nvPr/>
        </p:nvCxnSpPr>
        <p:spPr bwMode="auto">
          <a:xfrm flipH="1">
            <a:off x="1335581" y="5192436"/>
            <a:ext cx="373043" cy="10985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561C7EC-C60E-02A5-E1F9-03F2D8B0795D}"/>
              </a:ext>
            </a:extLst>
          </p:cNvPr>
          <p:cNvCxnSpPr>
            <a:cxnSpLocks/>
          </p:cNvCxnSpPr>
          <p:nvPr/>
        </p:nvCxnSpPr>
        <p:spPr bwMode="auto">
          <a:xfrm flipH="1">
            <a:off x="1335581" y="5375837"/>
            <a:ext cx="373043" cy="10985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63CE838-24A2-18FD-DD0C-739C8AED42D1}"/>
              </a:ext>
            </a:extLst>
          </p:cNvPr>
          <p:cNvCxnSpPr>
            <a:cxnSpLocks/>
            <a:stCxn id="37" idx="4"/>
          </p:cNvCxnSpPr>
          <p:nvPr/>
        </p:nvCxnSpPr>
        <p:spPr bwMode="auto">
          <a:xfrm flipH="1">
            <a:off x="1495783" y="5574845"/>
            <a:ext cx="241630" cy="444955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EDE8FB64-12A8-E8CC-8E56-7E2917FC2AD1}"/>
              </a:ext>
            </a:extLst>
          </p:cNvPr>
          <p:cNvSpPr txBox="1"/>
          <p:nvPr/>
        </p:nvSpPr>
        <p:spPr bwMode="auto">
          <a:xfrm>
            <a:off x="1219200" y="5970256"/>
            <a:ext cx="47749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SSD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50EA7454-A99B-2539-6255-D4AB8B564B5F}"/>
              </a:ext>
            </a:extLst>
          </p:cNvPr>
          <p:cNvCxnSpPr>
            <a:cxnSpLocks/>
            <a:stCxn id="66" idx="4"/>
            <a:endCxn id="78" idx="0"/>
          </p:cNvCxnSpPr>
          <p:nvPr/>
        </p:nvCxnSpPr>
        <p:spPr bwMode="auto">
          <a:xfrm flipH="1">
            <a:off x="4789647" y="4535628"/>
            <a:ext cx="533" cy="653109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sp>
        <p:nvSpPr>
          <p:cNvPr id="64" name="Rechteck 63">
            <a:extLst>
              <a:ext uri="{FF2B5EF4-FFF2-40B4-BE49-F238E27FC236}">
                <a16:creationId xmlns:a16="http://schemas.microsoft.com/office/drawing/2014/main" id="{636226D8-EA86-E75A-F372-921F8D02532C}"/>
              </a:ext>
            </a:extLst>
          </p:cNvPr>
          <p:cNvSpPr/>
          <p:nvPr/>
        </p:nvSpPr>
        <p:spPr>
          <a:xfrm>
            <a:off x="4673266" y="4347817"/>
            <a:ext cx="685800" cy="1044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F196F69-C32C-967D-27C4-D02D05109571}"/>
              </a:ext>
            </a:extLst>
          </p:cNvPr>
          <p:cNvSpPr/>
          <p:nvPr/>
        </p:nvSpPr>
        <p:spPr>
          <a:xfrm>
            <a:off x="4749466" y="4449902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6915BC9-5F7D-2409-4311-B6AA093F07C3}"/>
              </a:ext>
            </a:extLst>
          </p:cNvPr>
          <p:cNvSpPr/>
          <p:nvPr/>
        </p:nvSpPr>
        <p:spPr>
          <a:xfrm>
            <a:off x="4950382" y="4449902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069FCD8-D0AD-AC71-B450-E69328B171EF}"/>
              </a:ext>
            </a:extLst>
          </p:cNvPr>
          <p:cNvSpPr/>
          <p:nvPr/>
        </p:nvSpPr>
        <p:spPr>
          <a:xfrm>
            <a:off x="5151298" y="4449902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5799EF6-F881-5608-EE51-6F376BA4F428}"/>
              </a:ext>
            </a:extLst>
          </p:cNvPr>
          <p:cNvSpPr/>
          <p:nvPr/>
        </p:nvSpPr>
        <p:spPr>
          <a:xfrm>
            <a:off x="4749466" y="4632930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5FC6B44-3FF5-A8EF-BFD2-1B73B68556A9}"/>
              </a:ext>
            </a:extLst>
          </p:cNvPr>
          <p:cNvSpPr/>
          <p:nvPr/>
        </p:nvSpPr>
        <p:spPr>
          <a:xfrm>
            <a:off x="4950382" y="4632930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A584C26-5E0C-6702-9269-30DB0F36EAB0}"/>
              </a:ext>
            </a:extLst>
          </p:cNvPr>
          <p:cNvSpPr/>
          <p:nvPr/>
        </p:nvSpPr>
        <p:spPr>
          <a:xfrm>
            <a:off x="5151298" y="4632930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19E1641-8209-EB26-C236-18132A079A05}"/>
              </a:ext>
            </a:extLst>
          </p:cNvPr>
          <p:cNvSpPr/>
          <p:nvPr/>
        </p:nvSpPr>
        <p:spPr>
          <a:xfrm>
            <a:off x="4749466" y="4822681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40CE3EC-3EBE-3A0F-7114-294FEA673927}"/>
              </a:ext>
            </a:extLst>
          </p:cNvPr>
          <p:cNvSpPr/>
          <p:nvPr/>
        </p:nvSpPr>
        <p:spPr>
          <a:xfrm>
            <a:off x="4950382" y="4822681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56CD588-E3AD-D0FD-1885-6100D626F297}"/>
              </a:ext>
            </a:extLst>
          </p:cNvPr>
          <p:cNvSpPr/>
          <p:nvPr/>
        </p:nvSpPr>
        <p:spPr>
          <a:xfrm>
            <a:off x="5151298" y="4822681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CCC825F-D031-2A06-1F89-384B88CCA674}"/>
              </a:ext>
            </a:extLst>
          </p:cNvPr>
          <p:cNvSpPr/>
          <p:nvPr/>
        </p:nvSpPr>
        <p:spPr>
          <a:xfrm>
            <a:off x="4749466" y="5005709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707552E-C2E2-E39F-0B63-F3B8358DA192}"/>
              </a:ext>
            </a:extLst>
          </p:cNvPr>
          <p:cNvSpPr/>
          <p:nvPr/>
        </p:nvSpPr>
        <p:spPr>
          <a:xfrm>
            <a:off x="4950382" y="5005709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E4568E0-7918-AF0F-2533-191E61369DEB}"/>
              </a:ext>
            </a:extLst>
          </p:cNvPr>
          <p:cNvSpPr/>
          <p:nvPr/>
        </p:nvSpPr>
        <p:spPr>
          <a:xfrm>
            <a:off x="5151298" y="5005709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E09CA5F-C00E-1EBD-D624-572F097B19B0}"/>
              </a:ext>
            </a:extLst>
          </p:cNvPr>
          <p:cNvSpPr/>
          <p:nvPr/>
        </p:nvSpPr>
        <p:spPr>
          <a:xfrm>
            <a:off x="4748933" y="5188737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0D03D92-DE46-0070-34E1-6481FD559843}"/>
              </a:ext>
            </a:extLst>
          </p:cNvPr>
          <p:cNvSpPr/>
          <p:nvPr/>
        </p:nvSpPr>
        <p:spPr>
          <a:xfrm>
            <a:off x="4949849" y="5188737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F500EBE-893A-1210-B25A-B91CCA383EB8}"/>
              </a:ext>
            </a:extLst>
          </p:cNvPr>
          <p:cNvSpPr/>
          <p:nvPr/>
        </p:nvSpPr>
        <p:spPr>
          <a:xfrm>
            <a:off x="5150765" y="5188737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C9A9A466-74E0-CC1A-2075-6793F9B3F0EA}"/>
              </a:ext>
            </a:extLst>
          </p:cNvPr>
          <p:cNvSpPr txBox="1"/>
          <p:nvPr/>
        </p:nvSpPr>
        <p:spPr bwMode="auto">
          <a:xfrm>
            <a:off x="3739015" y="5532429"/>
            <a:ext cx="914400" cy="246221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+mn-lt"/>
              </a:rPr>
              <a:t>Accumulator</a:t>
            </a: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1319FDC3-83D3-2952-BC78-725B22186EE7}"/>
              </a:ext>
            </a:extLst>
          </p:cNvPr>
          <p:cNvCxnSpPr>
            <a:cxnSpLocks/>
            <a:stCxn id="78" idx="4"/>
            <a:endCxn id="86" idx="0"/>
          </p:cNvCxnSpPr>
          <p:nvPr/>
        </p:nvCxnSpPr>
        <p:spPr bwMode="auto">
          <a:xfrm flipH="1">
            <a:off x="4196215" y="5274463"/>
            <a:ext cx="593432" cy="25796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AD29B85F-C770-A941-9DC1-EF51E12D09F0}"/>
              </a:ext>
            </a:extLst>
          </p:cNvPr>
          <p:cNvCxnSpPr>
            <a:cxnSpLocks/>
            <a:stCxn id="79" idx="4"/>
            <a:endCxn id="101" idx="0"/>
          </p:cNvCxnSpPr>
          <p:nvPr/>
        </p:nvCxnSpPr>
        <p:spPr bwMode="auto">
          <a:xfrm>
            <a:off x="4990563" y="5274463"/>
            <a:ext cx="0" cy="263722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38FB5625-1E80-5F2D-A892-E9DC83343912}"/>
              </a:ext>
            </a:extLst>
          </p:cNvPr>
          <p:cNvCxnSpPr>
            <a:cxnSpLocks/>
            <a:stCxn id="80" idx="4"/>
            <a:endCxn id="102" idx="0"/>
          </p:cNvCxnSpPr>
          <p:nvPr/>
        </p:nvCxnSpPr>
        <p:spPr bwMode="auto">
          <a:xfrm>
            <a:off x="5191479" y="5274463"/>
            <a:ext cx="678276" cy="263478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sp>
        <p:nvSpPr>
          <p:cNvPr id="101" name="Textfeld 100">
            <a:extLst>
              <a:ext uri="{FF2B5EF4-FFF2-40B4-BE49-F238E27FC236}">
                <a16:creationId xmlns:a16="http://schemas.microsoft.com/office/drawing/2014/main" id="{DBCB67B9-27C0-8FB0-0E9C-2ECF2414DF05}"/>
              </a:ext>
            </a:extLst>
          </p:cNvPr>
          <p:cNvSpPr txBox="1"/>
          <p:nvPr/>
        </p:nvSpPr>
        <p:spPr bwMode="auto">
          <a:xfrm>
            <a:off x="4533363" y="5538185"/>
            <a:ext cx="914400" cy="246221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  <a:latin typeface="+mn-lt"/>
              </a:rPr>
              <a:t>Accumulator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8CF1398F-D797-604C-4F2A-79D23406F38B}"/>
              </a:ext>
            </a:extLst>
          </p:cNvPr>
          <p:cNvSpPr txBox="1"/>
          <p:nvPr/>
        </p:nvSpPr>
        <p:spPr bwMode="auto">
          <a:xfrm>
            <a:off x="5412555" y="5537941"/>
            <a:ext cx="914400" cy="246221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D01CC"/>
                </a:solidFill>
                <a:latin typeface="+mn-lt"/>
              </a:rPr>
              <a:t>Accumulator</a:t>
            </a:r>
          </a:p>
        </p:txBody>
      </p: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BAB47F2D-B255-13FC-CDA4-6C7D219841CD}"/>
              </a:ext>
            </a:extLst>
          </p:cNvPr>
          <p:cNvCxnSpPr>
            <a:cxnSpLocks/>
            <a:stCxn id="86" idx="2"/>
          </p:cNvCxnSpPr>
          <p:nvPr/>
        </p:nvCxnSpPr>
        <p:spPr bwMode="auto">
          <a:xfrm>
            <a:off x="4196215" y="5778650"/>
            <a:ext cx="617401" cy="19160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4259A85A-F337-0345-9FA5-FDF2950636A5}"/>
              </a:ext>
            </a:extLst>
          </p:cNvPr>
          <p:cNvCxnSpPr>
            <a:cxnSpLocks/>
            <a:stCxn id="102" idx="2"/>
          </p:cNvCxnSpPr>
          <p:nvPr/>
        </p:nvCxnSpPr>
        <p:spPr bwMode="auto">
          <a:xfrm flipH="1">
            <a:off x="5150764" y="5784162"/>
            <a:ext cx="718991" cy="186094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55914F56-47C5-A41C-BD9A-C9E806F1D54A}"/>
              </a:ext>
            </a:extLst>
          </p:cNvPr>
          <p:cNvCxnSpPr>
            <a:cxnSpLocks/>
            <a:stCxn id="101" idx="2"/>
          </p:cNvCxnSpPr>
          <p:nvPr/>
        </p:nvCxnSpPr>
        <p:spPr bwMode="auto">
          <a:xfrm flipH="1">
            <a:off x="4989899" y="5784406"/>
            <a:ext cx="664" cy="132178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sp>
        <p:nvSpPr>
          <p:cNvPr id="125" name="Textfeld 124">
            <a:extLst>
              <a:ext uri="{FF2B5EF4-FFF2-40B4-BE49-F238E27FC236}">
                <a16:creationId xmlns:a16="http://schemas.microsoft.com/office/drawing/2014/main" id="{59C12FA2-9B54-A41F-C9C6-3EC5B09C0DD1}"/>
              </a:ext>
            </a:extLst>
          </p:cNvPr>
          <p:cNvSpPr txBox="1"/>
          <p:nvPr/>
        </p:nvSpPr>
        <p:spPr bwMode="auto">
          <a:xfrm>
            <a:off x="4754693" y="5934347"/>
            <a:ext cx="47749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SSD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EE2972A2-A612-C67C-0773-496E047D39EF}"/>
              </a:ext>
            </a:extLst>
          </p:cNvPr>
          <p:cNvSpPr txBox="1"/>
          <p:nvPr/>
        </p:nvSpPr>
        <p:spPr bwMode="auto">
          <a:xfrm>
            <a:off x="2907298" y="4877617"/>
            <a:ext cx="655654" cy="369332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  <a:sym typeface="Wingdings" pitchFamily="2" charset="2"/>
              </a:rPr>
              <a:t>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579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</a:t>
            </a:r>
            <a:r>
              <a:rPr lang="en-US" dirty="0" err="1"/>
              <a:t>VTune</a:t>
            </a:r>
            <a:r>
              <a:rPr lang="en-US" dirty="0"/>
              <a:t> Profiler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4"/>
            <a:ext cx="7896225" cy="4886325"/>
          </a:xfrm>
          <a:solidFill>
            <a:schemeClr val="bg1"/>
          </a:solidFill>
        </p:spPr>
        <p:txBody>
          <a:bodyPr/>
          <a:lstStyle/>
          <a:p>
            <a:r>
              <a:rPr lang="en-US" sz="1600" dirty="0"/>
              <a:t>Most of the time spent inside </a:t>
            </a:r>
            <a:r>
              <a:rPr lang="en-US" sz="1600" dirty="0" err="1">
                <a:solidFill>
                  <a:srgbClr val="A81D5B"/>
                </a:solidFill>
              </a:rPr>
              <a:t>calc_errors</a:t>
            </a: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r>
              <a:rPr lang="en-US" sz="1600" dirty="0"/>
              <a:t>Let’s try to reduce instructions                   (next slide)</a:t>
            </a:r>
          </a:p>
        </p:txBody>
      </p:sp>
      <p:pic>
        <p:nvPicPr>
          <p:cNvPr id="14" name="Grafik 1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4D9856CB-5665-9383-C898-52ABF53CA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4165600" cy="21971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6" name="Ring 15">
            <a:extLst>
              <a:ext uri="{FF2B5EF4-FFF2-40B4-BE49-F238E27FC236}">
                <a16:creationId xmlns:a16="http://schemas.microsoft.com/office/drawing/2014/main" id="{195D0A0A-16EB-F2A9-BCA0-E00E0FAC96FB}"/>
              </a:ext>
            </a:extLst>
          </p:cNvPr>
          <p:cNvSpPr/>
          <p:nvPr/>
        </p:nvSpPr>
        <p:spPr>
          <a:xfrm>
            <a:off x="4323885" y="3429000"/>
            <a:ext cx="551057" cy="381000"/>
          </a:xfrm>
          <a:prstGeom prst="donut">
            <a:avLst>
              <a:gd name="adj" fmla="val 14517"/>
            </a:avLst>
          </a:prstGeom>
          <a:solidFill>
            <a:srgbClr val="A81D5B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D1DF9A26-8B01-0DC1-253C-FBFB4B1B5AD6}"/>
              </a:ext>
            </a:extLst>
          </p:cNvPr>
          <p:cNvCxnSpPr>
            <a:cxnSpLocks/>
          </p:cNvCxnSpPr>
          <p:nvPr/>
        </p:nvCxnSpPr>
        <p:spPr bwMode="auto">
          <a:xfrm>
            <a:off x="4495800" y="1587501"/>
            <a:ext cx="990600" cy="927099"/>
          </a:xfrm>
          <a:prstGeom prst="line">
            <a:avLst/>
          </a:prstGeom>
          <a:noFill/>
          <a:ln w="25400">
            <a:solidFill>
              <a:srgbClr val="A81D5B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CC5E71BA-77CF-ED38-7F21-4B0F4BFCB020}"/>
              </a:ext>
            </a:extLst>
          </p:cNvPr>
          <p:cNvCxnSpPr>
            <a:cxnSpLocks/>
          </p:cNvCxnSpPr>
          <p:nvPr/>
        </p:nvCxnSpPr>
        <p:spPr bwMode="auto">
          <a:xfrm flipH="1">
            <a:off x="4874942" y="2505075"/>
            <a:ext cx="601933" cy="923925"/>
          </a:xfrm>
          <a:prstGeom prst="straightConnector1">
            <a:avLst/>
          </a:prstGeom>
          <a:noFill/>
          <a:ln w="25400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pic>
        <p:nvPicPr>
          <p:cNvPr id="30" name="Grafik 29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57F97B2E-E857-C3F5-6DEC-AAF630FE9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625974"/>
            <a:ext cx="760132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81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DBE5E85-2ADF-5503-7FA8-34DE37116CBF}"/>
              </a:ext>
            </a:extLst>
          </p:cNvPr>
          <p:cNvSpPr/>
          <p:nvPr/>
        </p:nvSpPr>
        <p:spPr>
          <a:xfrm>
            <a:off x="6948978" y="1752598"/>
            <a:ext cx="238421" cy="608400"/>
          </a:xfrm>
          <a:prstGeom prst="rect">
            <a:avLst/>
          </a:prstGeom>
          <a:solidFill>
            <a:srgbClr val="FFFF00">
              <a:alpha val="42637"/>
            </a:srgbClr>
          </a:solidFill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5773" y="1362075"/>
                <a:ext cx="7896225" cy="5114925"/>
              </a:xfrm>
              <a:ln>
                <a:noFill/>
              </a:ln>
            </p:spPr>
            <p:txBody>
              <a:bodyPr/>
              <a:lstStyle/>
              <a:p>
                <a:r>
                  <a:rPr lang="en-US" sz="1600" dirty="0"/>
                  <a:t>Two ways to calculate the SSD of an </a:t>
                </a:r>
                <a:r>
                  <a:rPr lang="en-US" sz="1600" dirty="0">
                    <a:highlight>
                      <a:srgbClr val="FFFF00"/>
                    </a:highlight>
                  </a:rPr>
                  <a:t>overlap</a:t>
                </a:r>
                <a:r>
                  <a:rPr lang="en-US" sz="1600" dirty="0"/>
                  <a:t>:</a:t>
                </a:r>
              </a:p>
              <a:p>
                <a:pPr marL="0" indent="0">
                  <a:buNone/>
                </a:pPr>
                <a:r>
                  <a:rPr lang="en-US" sz="1400" dirty="0"/>
                  <a:t>1.)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d>
                              <m:dPr>
                                <m:ctrlP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  − </m:t>
                            </m:r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d>
                              <m:dPr>
                                <m:ctrlP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dirty="0"/>
                  <a:t>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2.)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sz="1400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dirty="0"/>
                  <a:t>      </a:t>
                </a:r>
                <a14:m>
                  <m:oMath xmlns:m="http://schemas.openxmlformats.org/officeDocument/2006/math">
                    <m:r>
                      <a:rPr lang="de-CH" sz="140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/>
                  <a:t>         2</a:t>
                </a:r>
                <a:r>
                  <a:rPr lang="de-CH" sz="1400" dirty="0"/>
                  <a:t>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nor/>
                          </m:rPr>
                          <a:rPr lang="de-CH" sz="1400" dirty="0"/>
                          <m:t>o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/>
                  <a:t>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sz="14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Using the 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approach (i.e., precomputation with integral images) results in </a:t>
                </a:r>
                <a:r>
                  <a:rPr lang="en-US" sz="1600" dirty="0">
                    <a:solidFill>
                      <a:srgbClr val="A81D5B"/>
                    </a:solidFill>
                  </a:rPr>
                  <a:t>1/3 fewer operations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773" y="1362075"/>
                <a:ext cx="7896225" cy="5114925"/>
              </a:xfrm>
              <a:blipFill>
                <a:blip r:embed="rId2"/>
                <a:stretch>
                  <a:fillRect l="-321" t="-2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33D39E12-2478-B358-88CD-B1803687FE10}"/>
              </a:ext>
            </a:extLst>
          </p:cNvPr>
          <p:cNvSpPr/>
          <p:nvPr/>
        </p:nvSpPr>
        <p:spPr>
          <a:xfrm>
            <a:off x="6577799" y="1752600"/>
            <a:ext cx="1170000" cy="117137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D679584-6B69-11FA-4A08-E2841441E0E6}"/>
              </a:ext>
            </a:extLst>
          </p:cNvPr>
          <p:cNvSpPr/>
          <p:nvPr/>
        </p:nvSpPr>
        <p:spPr>
          <a:xfrm>
            <a:off x="6577799" y="1752599"/>
            <a:ext cx="609600" cy="6084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9B6B77-43B1-1FC6-7E0B-68C43C96D22D}"/>
              </a:ext>
            </a:extLst>
          </p:cNvPr>
          <p:cNvSpPr txBox="1"/>
          <p:nvPr/>
        </p:nvSpPr>
        <p:spPr bwMode="auto">
          <a:xfrm>
            <a:off x="6336607" y="973723"/>
            <a:ext cx="152400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A6A4EB9-8046-4A78-04E1-99DF04A3C4DD}"/>
              </a:ext>
            </a:extLst>
          </p:cNvPr>
          <p:cNvSpPr/>
          <p:nvPr/>
        </p:nvSpPr>
        <p:spPr>
          <a:xfrm>
            <a:off x="6951100" y="1752598"/>
            <a:ext cx="609600" cy="6084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6644227B-DC1A-4D16-DA47-2222CFBB87A7}"/>
              </a:ext>
            </a:extLst>
          </p:cNvPr>
          <p:cNvSpPr/>
          <p:nvPr/>
        </p:nvSpPr>
        <p:spPr bwMode="auto">
          <a:xfrm rot="5400000" flipH="1">
            <a:off x="6946331" y="1462451"/>
            <a:ext cx="241398" cy="267046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0E3A484-8E74-428F-A898-05437BA841D9}"/>
              </a:ext>
            </a:extLst>
          </p:cNvPr>
          <p:cNvSpPr txBox="1"/>
          <p:nvPr/>
        </p:nvSpPr>
        <p:spPr bwMode="auto">
          <a:xfrm>
            <a:off x="6838907" y="1222720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X values</a:t>
            </a:r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0DFF4D64-7112-D2AF-EA9B-F6128D1CDCF4}"/>
              </a:ext>
            </a:extLst>
          </p:cNvPr>
          <p:cNvSpPr/>
          <p:nvPr/>
        </p:nvSpPr>
        <p:spPr bwMode="auto">
          <a:xfrm rot="10800000" flipH="1">
            <a:off x="7255583" y="1780954"/>
            <a:ext cx="241398" cy="551688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EA908B6-786F-CB55-C0D2-2F80B64785A8}"/>
              </a:ext>
            </a:extLst>
          </p:cNvPr>
          <p:cNvSpPr txBox="1"/>
          <p:nvPr/>
        </p:nvSpPr>
        <p:spPr bwMode="auto">
          <a:xfrm>
            <a:off x="7507967" y="1926061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Y  values</a:t>
            </a: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0A2B2983-D1F4-D47B-76AA-52B9E0893F2D}"/>
              </a:ext>
            </a:extLst>
          </p:cNvPr>
          <p:cNvSpPr/>
          <p:nvPr/>
        </p:nvSpPr>
        <p:spPr bwMode="auto">
          <a:xfrm rot="16200000" flipH="1">
            <a:off x="2851103" y="1263700"/>
            <a:ext cx="241398" cy="19812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D417AFE-7BD6-35B8-C0F6-DB147CF92DBC}"/>
                  </a:ext>
                </a:extLst>
              </p:cNvPr>
              <p:cNvSpPr txBox="1"/>
              <p:nvPr/>
            </p:nvSpPr>
            <p:spPr bwMode="auto">
              <a:xfrm>
                <a:off x="1981201" y="2401745"/>
                <a:ext cx="2477986" cy="70519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For each (x, y):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sub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mul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add</a:t>
                </a:r>
                <a:endParaRPr lang="en-US" sz="1400" dirty="0">
                  <a:solidFill>
                    <a:srgbClr val="A81D5B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+mn-lt"/>
                  </a:rPr>
                  <a:t>In total: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3 flops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D417AFE-7BD6-35B8-C0F6-DB147CF92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1" y="2401745"/>
                <a:ext cx="2477986" cy="705193"/>
              </a:xfrm>
              <a:prstGeom prst="rect">
                <a:avLst/>
              </a:prstGeom>
              <a:blipFill>
                <a:blip r:embed="rId5"/>
                <a:stretch>
                  <a:fillRect l="-1026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81639E58-F7FA-8436-6F95-2157479BBB2A}"/>
              </a:ext>
            </a:extLst>
          </p:cNvPr>
          <p:cNvSpPr/>
          <p:nvPr/>
        </p:nvSpPr>
        <p:spPr bwMode="auto">
          <a:xfrm rot="16200000" flipH="1">
            <a:off x="2317704" y="3619255"/>
            <a:ext cx="241398" cy="9144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434D09-28FB-A036-9783-27CADF90EB9B}"/>
              </a:ext>
            </a:extLst>
          </p:cNvPr>
          <p:cNvSpPr txBox="1"/>
          <p:nvPr/>
        </p:nvSpPr>
        <p:spPr bwMode="auto">
          <a:xfrm>
            <a:off x="1876293" y="4170886"/>
            <a:ext cx="1172309" cy="382028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  <a:latin typeface="+mn-lt"/>
              </a:rPr>
              <a:t>Integral: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4</a:t>
            </a:r>
            <a:r>
              <a:rPr lang="en-US" sz="1400" baseline="-25000" dirty="0">
                <a:solidFill>
                  <a:srgbClr val="A81D5B"/>
                </a:solidFill>
                <a:latin typeface="+mn-lt"/>
              </a:rPr>
              <a:t>adds</a:t>
            </a:r>
            <a:endParaRPr lang="en-US" sz="1400" dirty="0">
              <a:solidFill>
                <a:srgbClr val="A81D5B"/>
              </a:solidFill>
              <a:latin typeface="+mn-lt"/>
            </a:endParaRP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32C4802E-C7A0-4542-27C9-A10BC28809DD}"/>
              </a:ext>
            </a:extLst>
          </p:cNvPr>
          <p:cNvSpPr/>
          <p:nvPr/>
        </p:nvSpPr>
        <p:spPr bwMode="auto">
          <a:xfrm rot="16200000" flipH="1">
            <a:off x="4417917" y="3357267"/>
            <a:ext cx="231973" cy="1447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C2D0EA-8052-1222-51CC-A91E1201E7F6}"/>
                  </a:ext>
                </a:extLst>
              </p:cNvPr>
              <p:cNvSpPr txBox="1"/>
              <p:nvPr/>
            </p:nvSpPr>
            <p:spPr bwMode="auto">
              <a:xfrm>
                <a:off x="3581401" y="4169338"/>
                <a:ext cx="2040367" cy="70468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For each (x, y):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mul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add</a:t>
                </a:r>
                <a:endParaRPr lang="en-US" sz="1400" dirty="0">
                  <a:solidFill>
                    <a:srgbClr val="A81D5B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In total: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2 flops</a:t>
                </a: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C2D0EA-8052-1222-51CC-A91E1201E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1" y="4169338"/>
                <a:ext cx="2040367" cy="704680"/>
              </a:xfrm>
              <a:prstGeom prst="rect">
                <a:avLst/>
              </a:prstGeom>
              <a:blipFill>
                <a:blip r:embed="rId6"/>
                <a:stretch>
                  <a:fillRect l="-1242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9D3B34AF-AAD9-9826-7A89-421C72DB8F9C}"/>
              </a:ext>
            </a:extLst>
          </p:cNvPr>
          <p:cNvSpPr/>
          <p:nvPr/>
        </p:nvSpPr>
        <p:spPr bwMode="auto">
          <a:xfrm rot="16200000" flipH="1">
            <a:off x="6638920" y="3580490"/>
            <a:ext cx="231973" cy="1001355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8FDE047-0E5F-66A3-7A06-7CC17ED1134A}"/>
              </a:ext>
            </a:extLst>
          </p:cNvPr>
          <p:cNvSpPr txBox="1"/>
          <p:nvPr/>
        </p:nvSpPr>
        <p:spPr bwMode="auto">
          <a:xfrm>
            <a:off x="6019205" y="4227323"/>
            <a:ext cx="2483950" cy="73866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81D5B"/>
                </a:solidFill>
                <a:latin typeface="+mn-lt"/>
              </a:rPr>
              <a:t>negligible</a:t>
            </a:r>
            <a:r>
              <a:rPr lang="en-US" sz="1400" dirty="0">
                <a:solidFill>
                  <a:schemeClr val="bg2"/>
                </a:solidFill>
                <a:latin typeface="+mn-lt"/>
              </a:rPr>
              <a:t>, as this integral is </a:t>
            </a:r>
          </a:p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calculated once for all overlaps</a:t>
            </a:r>
          </a:p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 the input image</a:t>
            </a:r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F4897483-8F65-C7B4-E965-7B754EC07D5F}"/>
              </a:ext>
            </a:extLst>
          </p:cNvPr>
          <p:cNvSpPr/>
          <p:nvPr/>
        </p:nvSpPr>
        <p:spPr bwMode="auto">
          <a:xfrm rot="16200000" flipH="1">
            <a:off x="5085798" y="1740097"/>
            <a:ext cx="231973" cy="6441167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072450-2709-86DE-FD9B-475EE6270A67}"/>
                  </a:ext>
                </a:extLst>
              </p:cNvPr>
              <p:cNvSpPr txBox="1"/>
              <p:nvPr/>
            </p:nvSpPr>
            <p:spPr bwMode="auto">
              <a:xfrm>
                <a:off x="4218263" y="5001912"/>
                <a:ext cx="1800942" cy="38151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+mn-lt"/>
                  </a:rPr>
                  <a:t>In total: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≈ 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2 flops</a:t>
                </a: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072450-2709-86DE-FD9B-475EE6270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8263" y="5001912"/>
                <a:ext cx="1800942" cy="381515"/>
              </a:xfrm>
              <a:prstGeom prst="rect">
                <a:avLst/>
              </a:prstGeom>
              <a:blipFill>
                <a:blip r:embed="rId7"/>
                <a:stretch>
                  <a:fillRect l="-1408" r="-704" b="-20000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154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2/2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/>
              <a:t>SSD calculation with integral images can only be used if region of output image can still be found in the input image</a:t>
            </a:r>
          </a:p>
          <a:p>
            <a:r>
              <a:rPr lang="en-US" sz="1600" dirty="0"/>
              <a:t>We distinguish between 4 cases: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196CA13-1C59-E98F-8AEB-7F27D1B0E1CC}"/>
              </a:ext>
            </a:extLst>
          </p:cNvPr>
          <p:cNvSpPr/>
          <p:nvPr/>
        </p:nvSpPr>
        <p:spPr>
          <a:xfrm>
            <a:off x="1018133" y="3600449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0033F-B7FD-0A9C-4616-567DDD7C6D2C}"/>
              </a:ext>
            </a:extLst>
          </p:cNvPr>
          <p:cNvSpPr/>
          <p:nvPr/>
        </p:nvSpPr>
        <p:spPr>
          <a:xfrm>
            <a:off x="1018132" y="360044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EDDB72-ED23-F009-3F02-2D80C3CD43DC}"/>
              </a:ext>
            </a:extLst>
          </p:cNvPr>
          <p:cNvSpPr txBox="1"/>
          <p:nvPr/>
        </p:nvSpPr>
        <p:spPr bwMode="auto">
          <a:xfrm>
            <a:off x="791943" y="3073925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ED676E-D5D0-F92D-7F6E-8656E44E85F7}"/>
              </a:ext>
            </a:extLst>
          </p:cNvPr>
          <p:cNvSpPr/>
          <p:nvPr/>
        </p:nvSpPr>
        <p:spPr>
          <a:xfrm>
            <a:off x="1430632" y="3600447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A573A79-ADE9-CFAF-0D56-43C1097BEDD3}"/>
              </a:ext>
            </a:extLst>
          </p:cNvPr>
          <p:cNvSpPr/>
          <p:nvPr/>
        </p:nvSpPr>
        <p:spPr>
          <a:xfrm>
            <a:off x="2944211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F6BD90B-4D11-F378-2161-13A5B7D89954}"/>
              </a:ext>
            </a:extLst>
          </p:cNvPr>
          <p:cNvSpPr/>
          <p:nvPr/>
        </p:nvSpPr>
        <p:spPr>
          <a:xfrm>
            <a:off x="29442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0E6ACC-E8F5-0412-BC52-D9E7CA25C724}"/>
              </a:ext>
            </a:extLst>
          </p:cNvPr>
          <p:cNvSpPr txBox="1"/>
          <p:nvPr/>
        </p:nvSpPr>
        <p:spPr bwMode="auto">
          <a:xfrm>
            <a:off x="2718021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987EF70-CB66-6FF8-E017-F1D76BCF9A6D}"/>
              </a:ext>
            </a:extLst>
          </p:cNvPr>
          <p:cNvSpPr/>
          <p:nvPr/>
        </p:nvSpPr>
        <p:spPr>
          <a:xfrm>
            <a:off x="33567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4C3BC01-C010-924F-F20F-F278F5C78264}"/>
              </a:ext>
            </a:extLst>
          </p:cNvPr>
          <p:cNvSpPr/>
          <p:nvPr/>
        </p:nvSpPr>
        <p:spPr>
          <a:xfrm>
            <a:off x="3769209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9820C0B-ECB4-3C85-35C8-97A16FB4C306}"/>
              </a:ext>
            </a:extLst>
          </p:cNvPr>
          <p:cNvSpPr/>
          <p:nvPr/>
        </p:nvSpPr>
        <p:spPr>
          <a:xfrm>
            <a:off x="2944208" y="4024902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753F227-069C-DCB1-14F6-B833FADB35D8}"/>
              </a:ext>
            </a:extLst>
          </p:cNvPr>
          <p:cNvSpPr/>
          <p:nvPr/>
        </p:nvSpPr>
        <p:spPr>
          <a:xfrm>
            <a:off x="4936774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B7C59B3-8C15-8CAA-9572-1EA7D7A5ABCD}"/>
              </a:ext>
            </a:extLst>
          </p:cNvPr>
          <p:cNvSpPr/>
          <p:nvPr/>
        </p:nvSpPr>
        <p:spPr>
          <a:xfrm>
            <a:off x="49367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6D12FB9-EC50-15B1-4FF4-6A853822744E}"/>
              </a:ext>
            </a:extLst>
          </p:cNvPr>
          <p:cNvSpPr txBox="1"/>
          <p:nvPr/>
        </p:nvSpPr>
        <p:spPr bwMode="auto">
          <a:xfrm>
            <a:off x="4710584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B34E09F-5F08-7B67-CCC1-EE44CFC3A18B}"/>
              </a:ext>
            </a:extLst>
          </p:cNvPr>
          <p:cNvSpPr/>
          <p:nvPr/>
        </p:nvSpPr>
        <p:spPr>
          <a:xfrm>
            <a:off x="53492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1D115BE-433E-4FA0-E770-76126D5A5053}"/>
              </a:ext>
            </a:extLst>
          </p:cNvPr>
          <p:cNvSpPr/>
          <p:nvPr/>
        </p:nvSpPr>
        <p:spPr>
          <a:xfrm>
            <a:off x="5761772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CD5013E-F9E2-E880-B047-9B7949B4D1CD}"/>
              </a:ext>
            </a:extLst>
          </p:cNvPr>
          <p:cNvSpPr/>
          <p:nvPr/>
        </p:nvSpPr>
        <p:spPr>
          <a:xfrm>
            <a:off x="4936771" y="4024902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41AEB5F-5B5F-95AE-FEFA-8F11F4619172}"/>
              </a:ext>
            </a:extLst>
          </p:cNvPr>
          <p:cNvSpPr/>
          <p:nvPr/>
        </p:nvSpPr>
        <p:spPr>
          <a:xfrm>
            <a:off x="5349270" y="4024900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7F4F54F-420D-3599-168F-3D8EEBD87AF5}"/>
              </a:ext>
            </a:extLst>
          </p:cNvPr>
          <p:cNvSpPr/>
          <p:nvPr/>
        </p:nvSpPr>
        <p:spPr>
          <a:xfrm>
            <a:off x="6934200" y="3581400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F03A8CD-DE0B-0281-1ADA-DCBBFC5985B2}"/>
              </a:ext>
            </a:extLst>
          </p:cNvPr>
          <p:cNvSpPr/>
          <p:nvPr/>
        </p:nvSpPr>
        <p:spPr>
          <a:xfrm>
            <a:off x="69341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1D68037-56BD-8C57-94E9-C92D417CCAAA}"/>
              </a:ext>
            </a:extLst>
          </p:cNvPr>
          <p:cNvSpPr txBox="1"/>
          <p:nvPr/>
        </p:nvSpPr>
        <p:spPr bwMode="auto">
          <a:xfrm>
            <a:off x="6708010" y="30548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4: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AD0316F-3722-CE12-2C08-B56EA2C80D63}"/>
              </a:ext>
            </a:extLst>
          </p:cNvPr>
          <p:cNvSpPr/>
          <p:nvPr/>
        </p:nvSpPr>
        <p:spPr>
          <a:xfrm>
            <a:off x="73466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8B61A8-7091-B024-FED0-EB51078C2978}"/>
              </a:ext>
            </a:extLst>
          </p:cNvPr>
          <p:cNvSpPr/>
          <p:nvPr/>
        </p:nvSpPr>
        <p:spPr>
          <a:xfrm>
            <a:off x="7759198" y="3583229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6CF2968-5E21-2180-C3BD-1FC9B486462E}"/>
              </a:ext>
            </a:extLst>
          </p:cNvPr>
          <p:cNvSpPr/>
          <p:nvPr/>
        </p:nvSpPr>
        <p:spPr>
          <a:xfrm>
            <a:off x="6934197" y="4009829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2EA1E06-6A30-78BC-D12E-8DA0E91C3D68}"/>
              </a:ext>
            </a:extLst>
          </p:cNvPr>
          <p:cNvSpPr/>
          <p:nvPr/>
        </p:nvSpPr>
        <p:spPr>
          <a:xfrm>
            <a:off x="7346696" y="400982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2036876-0820-6290-656B-BE44CC7C1D46}"/>
              </a:ext>
            </a:extLst>
          </p:cNvPr>
          <p:cNvSpPr/>
          <p:nvPr/>
        </p:nvSpPr>
        <p:spPr>
          <a:xfrm>
            <a:off x="7754796" y="4007996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14:cNvPr>
              <p14:cNvContentPartPr/>
              <p14:nvPr/>
            </p14:nvContentPartPr>
            <p14:xfrm>
              <a:off x="1479255" y="3685205"/>
              <a:ext cx="111240" cy="45288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3255" y="3613205"/>
                <a:ext cx="1828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14:cNvPr>
              <p14:cNvContentPartPr/>
              <p14:nvPr/>
            </p14:nvContentPartPr>
            <p14:xfrm>
              <a:off x="2990657" y="4112965"/>
              <a:ext cx="317880" cy="1944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5017" y="4041325"/>
                <a:ext cx="3895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14:cNvPr>
              <p14:cNvContentPartPr/>
              <p14:nvPr/>
            </p14:nvContentPartPr>
            <p14:xfrm>
              <a:off x="5392378" y="4303045"/>
              <a:ext cx="122400" cy="25956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6738" y="4231045"/>
                <a:ext cx="1940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14:cNvPr>
              <p14:cNvContentPartPr/>
              <p14:nvPr/>
            </p14:nvContentPartPr>
            <p14:xfrm>
              <a:off x="5604778" y="4111885"/>
              <a:ext cx="106920" cy="2772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69138" y="4040245"/>
                <a:ext cx="1785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14:cNvPr>
              <p14:cNvContentPartPr/>
              <p14:nvPr/>
            </p14:nvContentPartPr>
            <p14:xfrm>
              <a:off x="7801391" y="4289005"/>
              <a:ext cx="124920" cy="25668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65751" y="4217365"/>
                <a:ext cx="1965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14:cNvPr>
              <p14:cNvContentPartPr/>
              <p14:nvPr/>
            </p14:nvContentPartPr>
            <p14:xfrm>
              <a:off x="8020271" y="4091725"/>
              <a:ext cx="311400" cy="28800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84271" y="4020085"/>
                <a:ext cx="3830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14:cNvPr>
              <p14:cNvContentPartPr/>
              <p14:nvPr/>
            </p14:nvContentPartPr>
            <p14:xfrm>
              <a:off x="3400589" y="4110775"/>
              <a:ext cx="117000" cy="2232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4589" y="4038775"/>
                <a:ext cx="188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14:cNvPr>
              <p14:cNvContentPartPr/>
              <p14:nvPr/>
            </p14:nvContentPartPr>
            <p14:xfrm>
              <a:off x="5396231" y="4107895"/>
              <a:ext cx="120240" cy="2916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0231" y="4035895"/>
                <a:ext cx="1918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14:cNvPr>
              <p14:cNvContentPartPr/>
              <p14:nvPr/>
            </p14:nvContentPartPr>
            <p14:xfrm>
              <a:off x="5808657" y="4108975"/>
              <a:ext cx="119520" cy="3240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72657" y="4037335"/>
                <a:ext cx="1911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14:cNvPr>
              <p14:cNvContentPartPr/>
              <p14:nvPr/>
            </p14:nvContentPartPr>
            <p14:xfrm>
              <a:off x="7804923" y="4086295"/>
              <a:ext cx="118440" cy="3276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8923" y="4014295"/>
                <a:ext cx="190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14:cNvPr>
              <p14:cNvContentPartPr/>
              <p14:nvPr/>
            </p14:nvContentPartPr>
            <p14:xfrm>
              <a:off x="3441453" y="4037662"/>
              <a:ext cx="28440" cy="16524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2453" y="4028662"/>
                <a:ext cx="460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14:cNvPr>
              <p14:cNvContentPartPr/>
              <p14:nvPr/>
            </p14:nvContentPartPr>
            <p14:xfrm>
              <a:off x="5440058" y="4043062"/>
              <a:ext cx="25560" cy="1609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31058" y="4034062"/>
                <a:ext cx="432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14:cNvPr>
              <p14:cNvContentPartPr/>
              <p14:nvPr/>
            </p14:nvContentPartPr>
            <p14:xfrm>
              <a:off x="5360138" y="4113262"/>
              <a:ext cx="185040" cy="226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51498" y="4104262"/>
                <a:ext cx="202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14:cNvPr>
              <p14:cNvContentPartPr/>
              <p14:nvPr/>
            </p14:nvContentPartPr>
            <p14:xfrm>
              <a:off x="5835095" y="4044569"/>
              <a:ext cx="45360" cy="16020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26095" y="4035569"/>
                <a:ext cx="630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14:cNvPr>
              <p14:cNvContentPartPr/>
              <p14:nvPr/>
            </p14:nvContentPartPr>
            <p14:xfrm>
              <a:off x="7866803" y="4010991"/>
              <a:ext cx="31680" cy="17892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58163" y="4002351"/>
                <a:ext cx="493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14:cNvPr>
              <p14:cNvContentPartPr/>
              <p14:nvPr/>
            </p14:nvContentPartPr>
            <p14:xfrm>
              <a:off x="7765643" y="4093431"/>
              <a:ext cx="196920" cy="3168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57003" y="4084791"/>
                <a:ext cx="214560" cy="4932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hteck 53">
            <a:extLst>
              <a:ext uri="{FF2B5EF4-FFF2-40B4-BE49-F238E27FC236}">
                <a16:creationId xmlns:a16="http://schemas.microsoft.com/office/drawing/2014/main" id="{4F416734-28E6-F5AC-EE8A-310612D0E386}"/>
              </a:ext>
            </a:extLst>
          </p:cNvPr>
          <p:cNvSpPr/>
          <p:nvPr/>
        </p:nvSpPr>
        <p:spPr>
          <a:xfrm>
            <a:off x="5486165" y="2339627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14:cNvPr>
              <p14:cNvContentPartPr/>
              <p14:nvPr/>
            </p14:nvContentPartPr>
            <p14:xfrm>
              <a:off x="5530316" y="2415727"/>
              <a:ext cx="92520" cy="2376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94676" y="2343727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feld 55">
            <a:extLst>
              <a:ext uri="{FF2B5EF4-FFF2-40B4-BE49-F238E27FC236}">
                <a16:creationId xmlns:a16="http://schemas.microsoft.com/office/drawing/2014/main" id="{E0FD97AB-E2DF-B4FA-D7B3-632BF286A75F}"/>
              </a:ext>
            </a:extLst>
          </p:cNvPr>
          <p:cNvSpPr txBox="1"/>
          <p:nvPr/>
        </p:nvSpPr>
        <p:spPr bwMode="auto">
          <a:xfrm>
            <a:off x="5680267" y="2267720"/>
            <a:ext cx="107933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Integral SSD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146314C-CE44-F0C4-DB83-C0162A95476F}"/>
              </a:ext>
            </a:extLst>
          </p:cNvPr>
          <p:cNvSpPr/>
          <p:nvPr/>
        </p:nvSpPr>
        <p:spPr>
          <a:xfrm>
            <a:off x="6924497" y="2333745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14:cNvPr>
              <p14:cNvContentPartPr/>
              <p14:nvPr/>
            </p14:nvContentPartPr>
            <p14:xfrm>
              <a:off x="6968648" y="2409845"/>
              <a:ext cx="92520" cy="237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33008" y="2337845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Textfeld 58">
            <a:extLst>
              <a:ext uri="{FF2B5EF4-FFF2-40B4-BE49-F238E27FC236}">
                <a16:creationId xmlns:a16="http://schemas.microsoft.com/office/drawing/2014/main" id="{22DF477D-2804-9767-BDB9-452CF4095B59}"/>
              </a:ext>
            </a:extLst>
          </p:cNvPr>
          <p:cNvSpPr txBox="1"/>
          <p:nvPr/>
        </p:nvSpPr>
        <p:spPr bwMode="auto">
          <a:xfrm>
            <a:off x="7118599" y="2261838"/>
            <a:ext cx="1066318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Normal SSD</a:t>
            </a:r>
          </a:p>
        </p:txBody>
      </p:sp>
    </p:spTree>
    <p:extLst>
      <p:ext uri="{BB962C8B-B14F-4D97-AF65-F5344CB8AC3E}">
        <p14:creationId xmlns:p14="http://schemas.microsoft.com/office/powerpoint/2010/main" val="29878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Roofline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/>
              <a:t>Compute bound </a:t>
            </a:r>
            <a:r>
              <a:rPr lang="en-US" sz="1600" dirty="0">
                <a:sym typeface="Wingdings" pitchFamily="2" charset="2"/>
              </a:rPr>
              <a:t> It’s time to vectorize!</a:t>
            </a:r>
            <a:endParaRPr lang="en-US" sz="1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8EB047-137D-D6F9-7CEE-07615ADA4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" y="2133600"/>
            <a:ext cx="5943600" cy="4206487"/>
          </a:xfrm>
          <a:prstGeom prst="rect">
            <a:avLst/>
          </a:prstGeom>
        </p:spPr>
      </p:pic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98018901-67B6-02DE-C4E4-A457CE15E36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50975" y="3595687"/>
            <a:ext cx="492125" cy="320675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E5A2D93D-350A-37A4-1CBB-667DB274B3FE}"/>
              </a:ext>
            </a:extLst>
          </p:cNvPr>
          <p:cNvCxnSpPr>
            <a:cxnSpLocks/>
          </p:cNvCxnSpPr>
          <p:nvPr/>
        </p:nvCxnSpPr>
        <p:spPr bwMode="auto">
          <a:xfrm>
            <a:off x="1943100" y="3595687"/>
            <a:ext cx="5219700" cy="0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29885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71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5A85CAF2-8059-216E-B5FF-B7429495CC27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CB897F1E-30FF-F6CB-7F1B-7D29967FD0F1}"/>
              </a:ext>
            </a:extLst>
          </p:cNvPr>
          <p:cNvCxnSpPr>
            <a:cxnSpLocks/>
          </p:cNvCxnSpPr>
          <p:nvPr/>
        </p:nvCxnSpPr>
        <p:spPr bwMode="auto">
          <a:xfrm>
            <a:off x="4953000" y="4486044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D3D9DD34-57ED-0977-26D8-C8A53643F677}"/>
              </a:ext>
            </a:extLst>
          </p:cNvPr>
          <p:cNvCxnSpPr>
            <a:cxnSpLocks/>
          </p:cNvCxnSpPr>
          <p:nvPr/>
        </p:nvCxnSpPr>
        <p:spPr bwMode="auto">
          <a:xfrm>
            <a:off x="3638396" y="4482616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3AE82FC7-A5AD-AA1C-298C-44138D9D8C9B}"/>
              </a:ext>
            </a:extLst>
          </p:cNvPr>
          <p:cNvSpPr/>
          <p:nvPr/>
        </p:nvSpPr>
        <p:spPr>
          <a:xfrm>
            <a:off x="3595824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8" name="Geschweifte Klammer rechts 137">
            <a:extLst>
              <a:ext uri="{FF2B5EF4-FFF2-40B4-BE49-F238E27FC236}">
                <a16:creationId xmlns:a16="http://schemas.microsoft.com/office/drawing/2014/main" id="{5FD966AA-6500-959D-2A1B-9406CD294F98}"/>
              </a:ext>
            </a:extLst>
          </p:cNvPr>
          <p:cNvSpPr/>
          <p:nvPr/>
        </p:nvSpPr>
        <p:spPr bwMode="auto">
          <a:xfrm rot="16200000" flipH="1">
            <a:off x="4968209" y="4527247"/>
            <a:ext cx="233883" cy="274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D98C9073-A775-2350-0332-90961425F188}"/>
              </a:ext>
            </a:extLst>
          </p:cNvPr>
          <p:cNvCxnSpPr>
            <a:cxnSpLocks/>
          </p:cNvCxnSpPr>
          <p:nvPr/>
        </p:nvCxnSpPr>
        <p:spPr bwMode="auto">
          <a:xfrm>
            <a:off x="5075659" y="4781589"/>
            <a:ext cx="824415" cy="19745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1EC95BEA-D594-1F82-2D13-E299216D541B}"/>
              </a:ext>
            </a:extLst>
          </p:cNvPr>
          <p:cNvSpPr txBox="1"/>
          <p:nvPr/>
        </p:nvSpPr>
        <p:spPr bwMode="auto">
          <a:xfrm>
            <a:off x="5829301" y="4880317"/>
            <a:ext cx="1263574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Vector with </a:t>
            </a:r>
          </a:p>
          <a:p>
            <a:r>
              <a:rPr lang="en-US" sz="14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16 </a:t>
            </a:r>
            <a:r>
              <a:rPr lang="en-US"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uint16_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C3E287-D277-D7FA-63BF-F8F585E1E9CF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85A67E5B-9EBE-9790-6C34-36EBFB1777B1}"/>
              </a:ext>
            </a:extLst>
          </p:cNvPr>
          <p:cNvSpPr/>
          <p:nvPr/>
        </p:nvSpPr>
        <p:spPr>
          <a:xfrm>
            <a:off x="4417434" y="4893349"/>
            <a:ext cx="381000" cy="400011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/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40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E8F57317-4548-72F0-3205-B8A470AF17C2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 bwMode="auto">
          <a:xfrm rot="10800000" flipV="1">
            <a:off x="5257576" y="2736403"/>
            <a:ext cx="1094990" cy="1653440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1D12FAF1-F50D-682B-220B-55AE3A76F979}"/>
              </a:ext>
            </a:extLst>
          </p:cNvPr>
          <p:cNvCxnSpPr>
            <a:stCxn id="68" idx="3"/>
          </p:cNvCxnSpPr>
          <p:nvPr/>
        </p:nvCxnSpPr>
        <p:spPr bwMode="auto">
          <a:xfrm flipH="1">
            <a:off x="3987761" y="2295838"/>
            <a:ext cx="45528" cy="2094005"/>
          </a:xfrm>
          <a:prstGeom prst="curvedConnector4">
            <a:avLst>
              <a:gd name="adj1" fmla="val -1652891"/>
              <a:gd name="adj2" fmla="val 55149"/>
            </a:avLst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792745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  <p:tag name="FIRSTMARKUSP@OKII9FVF81V9GRWB" val="4070"/>
  <p:tag name="DEFAULTDISPLAYSOURCE" val="\documentclass{slides}\pagestyle{empty}&#10;\begin{document}&#10;&#10;\end{document}&#10;"/>
  <p:tag name="EMBEDFONTS" val="0"/>
</p:tagLst>
</file>

<file path=ppt/theme/theme1.xml><?xml version="1.0" encoding="utf-8"?>
<a:theme xmlns:a="http://schemas.openxmlformats.org/drawingml/2006/main" name="ETH Course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005C3C"/>
      </a:accent2>
      <a:accent3>
        <a:srgbClr val="A03232"/>
      </a:accent3>
      <a:accent4>
        <a:srgbClr val="F7F0BC"/>
      </a:accent4>
      <a:accent5>
        <a:srgbClr val="C8DEC8"/>
      </a:accent5>
      <a:accent6>
        <a:srgbClr val="D6D6F5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>
        <a:spAutoFit/>
      </a:bodyPr>
      <a:lstStyle>
        <a:defPPr>
          <a:defRPr sz="1800" dirty="0">
            <a:latin typeface="Consolas" pitchFamily="49" charset="0"/>
            <a:cs typeface="Consolas" pitchFamily="49" charset="0"/>
          </a:defRPr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6350">
          <a:noFill/>
        </a:ln>
        <a:effectLst/>
      </a:spPr>
      <a:bodyPr wrap="none" rtlCol="0">
        <a:spAutoFit/>
      </a:bodyPr>
      <a:lstStyle>
        <a:defPPr>
          <a:defRPr sz="2000" dirty="0" smtClean="0">
            <a:latin typeface="+mn-lt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Course</Template>
  <TotalTime>0</TotalTime>
  <Words>539</Words>
  <Application>Microsoft Macintosh PowerPoint</Application>
  <PresentationFormat>Bildschirmpräsentation (4:3)</PresentationFormat>
  <Paragraphs>156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30" baseType="lpstr">
      <vt:lpstr>Arial</vt:lpstr>
      <vt:lpstr>Arial Narrow</vt:lpstr>
      <vt:lpstr>Calibri</vt:lpstr>
      <vt:lpstr>Cambria Math</vt:lpstr>
      <vt:lpstr>Consolas</vt:lpstr>
      <vt:lpstr>Times New Roman</vt:lpstr>
      <vt:lpstr>Wingdings</vt:lpstr>
      <vt:lpstr>Wingdings 2</vt:lpstr>
      <vt:lpstr>ETH Course</vt:lpstr>
      <vt:lpstr>Image Quilting for Texture Synthesis GROUP 24 Christof Leutenegger Lukas Nüesch Marco Heiniger Piero Neri </vt:lpstr>
      <vt:lpstr>Quick recap: Base Implementation</vt:lpstr>
      <vt:lpstr>Optimization 1: Simple optimization</vt:lpstr>
      <vt:lpstr>Optimization 1: VTune Profiler</vt:lpstr>
      <vt:lpstr>Optimization 2: Integral Images 1/2</vt:lpstr>
      <vt:lpstr>Optimization 2: Integral Images 2/2</vt:lpstr>
      <vt:lpstr>Optimization 2: Roofline plot</vt:lpstr>
      <vt:lpstr>Optimization 3: Vectorization</vt:lpstr>
      <vt:lpstr>Optimization 3: Vectorization</vt:lpstr>
      <vt:lpstr>Optimization 3: Vectorization</vt:lpstr>
      <vt:lpstr>Optimization 3: Roofline plot</vt:lpstr>
      <vt:lpstr>Experimental results on speedup 1/3</vt:lpstr>
      <vt:lpstr>Experimental results on speedup 2/3</vt:lpstr>
      <vt:lpstr>Experimental results on speedup 3/3</vt:lpstr>
      <vt:lpstr>Experimental results on performance 1/3</vt:lpstr>
      <vt:lpstr>Experimental results on performance 2/3</vt:lpstr>
      <vt:lpstr>Experimental results on performance 3/3</vt:lpstr>
      <vt:lpstr>The presentation ends here Backup slides…</vt:lpstr>
      <vt:lpstr>Experimental results on runtime 1/3</vt:lpstr>
      <vt:lpstr>Experimental results on runtime 2/3</vt:lpstr>
      <vt:lpstr>Experimental results on runtime 3/3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Fast Numerical Code</dc:title>
  <dc:creator>Markus Pueschel</dc:creator>
  <dc:description>Redesign of slides created by Randal E. Bryant and David R. O'Hallaron</dc:description>
  <cp:lastModifiedBy>Neri  Piero</cp:lastModifiedBy>
  <cp:revision>1148</cp:revision>
  <cp:lastPrinted>1999-09-20T15:19:18Z</cp:lastPrinted>
  <dcterms:created xsi:type="dcterms:W3CDTF">2009-01-12T00:38:48Z</dcterms:created>
  <dcterms:modified xsi:type="dcterms:W3CDTF">2023-06-07T08:47:45Z</dcterms:modified>
</cp:coreProperties>
</file>